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aleway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Vidaloka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EF71AFA-587D-4566-A7F0-52AD4302EC50}">
  <a:tblStyle styleId="{FEF71AFA-587D-4566-A7F0-52AD4302EC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1" Type="http://schemas.openxmlformats.org/officeDocument/2006/relationships/font" Target="fonts/Vidaloka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italic.fntdata"/><Relationship Id="rId12" Type="http://schemas.openxmlformats.org/officeDocument/2006/relationships/slide" Target="slides/slide7.xml"/><Relationship Id="rId34" Type="http://schemas.openxmlformats.org/officeDocument/2006/relationships/font" Target="fonts/Raleway-bold.fntdata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font" Target="fonts/Raleway-bold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Shape 7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1D1D1B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1D1D1B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1779975" y="2161800"/>
            <a:ext cx="55839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Shape 19"/>
          <p:cNvSpPr txBox="1"/>
          <p:nvPr/>
        </p:nvSpPr>
        <p:spPr>
          <a:xfrm>
            <a:off x="3593400" y="212050"/>
            <a:ext cx="19572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7200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60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buNone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lvl="2">
              <a:buNone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lvl="3">
              <a:buNone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lvl="4">
              <a:buNone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lvl="5">
              <a:buNone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lvl="6">
              <a:buNone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lvl="7">
              <a:buNone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lvl="8">
              <a:buNone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0" y="4101500"/>
            <a:ext cx="45720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 type="blank">
  <p:cSld name="BLANK">
    <p:bg>
      <p:bgPr>
        <a:solidFill>
          <a:srgbClr val="1D1D1B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light">
  <p:cSld name="BLANK_1"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Relationship Id="rId4" Type="http://schemas.openxmlformats.org/officeDocument/2006/relationships/hyperlink" Target="http://www.google.com/sheets/about/" TargetMode="External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slide" Target="slide25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Relationship Id="rId4" Type="http://schemas.openxmlformats.org/officeDocument/2006/relationships/hyperlink" Target="https://www.fontsquirrel.com/fonts/montserrat" TargetMode="External"/><Relationship Id="rId5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4294967295" type="title"/>
          </p:nvPr>
        </p:nvSpPr>
        <p:spPr>
          <a:xfrm>
            <a:off x="1188150" y="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Want big impact? 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Use big image.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3_tq4yjca2bsc-alex-jones.jpg" id="135" name="Shape 135"/>
          <p:cNvPicPr preferRelativeResize="0"/>
          <p:nvPr/>
        </p:nvPicPr>
        <p:blipFill rotWithShape="1">
          <a:blip r:embed="rId3">
            <a:alphaModFix amt="72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6038001" y="2608178"/>
            <a:ext cx="1640100" cy="1640100"/>
          </a:xfrm>
          <a:prstGeom prst="ellipse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Gray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5329639" y="1403375"/>
            <a:ext cx="1640100" cy="1640100"/>
          </a:xfrm>
          <a:prstGeom prst="ellipse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6746362" y="1403375"/>
            <a:ext cx="1640100" cy="1640100"/>
          </a:xfrm>
          <a:prstGeom prst="ellipse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7_eugck1ifvp0-kari-shea.jpg" id="145" name="Shape 145"/>
          <p:cNvPicPr preferRelativeResize="0"/>
          <p:nvPr/>
        </p:nvPicPr>
        <p:blipFill rotWithShape="1">
          <a:blip r:embed="rId3">
            <a:alphaModFix amt="71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47" name="Shape 147"/>
          <p:cNvGraphicFramePr/>
          <p:nvPr/>
        </p:nvGraphicFramePr>
        <p:xfrm>
          <a:off x="5246050" y="1191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{FEF71AFA-587D-4566-A7F0-52AD4302EC50}</a:tableStyleId>
              </a:tblPr>
              <a:tblGrid>
                <a:gridCol w="806000"/>
                <a:gridCol w="806000"/>
                <a:gridCol w="806000"/>
                <a:gridCol w="806000"/>
              </a:tblGrid>
              <a:tr h="6890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0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0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8" name="Shape 14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1897191" y="1309975"/>
            <a:ext cx="5349954" cy="2548600"/>
          </a:xfrm>
          <a:custGeom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4294967295" type="title"/>
          </p:nvPr>
        </p:nvSpPr>
        <p:spPr>
          <a:xfrm>
            <a:off x="1188450" y="0"/>
            <a:ext cx="6767100" cy="11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840050" y="1762125"/>
            <a:ext cx="627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5765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2279500" y="2091175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3467950" y="3035875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090975" y="1980775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4568100" y="3366650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5967400" y="2298125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6470500" y="3450650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4294967295" type="ctrTitle"/>
          </p:nvPr>
        </p:nvSpPr>
        <p:spPr>
          <a:xfrm>
            <a:off x="1188450" y="1735750"/>
            <a:ext cx="6767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89,526,124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68" name="Shape 168"/>
          <p:cNvSpPr txBox="1"/>
          <p:nvPr>
            <p:ph idx="4294967295" type="subTitle"/>
          </p:nvPr>
        </p:nvSpPr>
        <p:spPr>
          <a:xfrm>
            <a:off x="1188450" y="2687654"/>
            <a:ext cx="6767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0" name="Shape 170"/>
          <p:cNvGrpSpPr/>
          <p:nvPr/>
        </p:nvGrpSpPr>
        <p:grpSpPr>
          <a:xfrm>
            <a:off x="4386944" y="470463"/>
            <a:ext cx="369526" cy="268183"/>
            <a:chOff x="3932350" y="3714775"/>
            <a:chExt cx="439650" cy="319075"/>
          </a:xfrm>
        </p:grpSpPr>
        <p:sp>
          <p:nvSpPr>
            <p:cNvPr id="171" name="Shape 171"/>
            <p:cNvSpPr/>
            <p:nvPr/>
          </p:nvSpPr>
          <p:spPr>
            <a:xfrm>
              <a:off x="3932350" y="3714775"/>
              <a:ext cx="439650" cy="319075"/>
            </a:xfrm>
            <a:custGeom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39701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42788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4073000" y="3716600"/>
              <a:ext cx="77350" cy="278900"/>
            </a:xfrm>
            <a:custGeom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4175900" y="3787250"/>
              <a:ext cx="77350" cy="208250"/>
            </a:xfrm>
            <a:custGeom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4294967295" type="ctrTitle"/>
          </p:nvPr>
        </p:nvSpPr>
        <p:spPr>
          <a:xfrm>
            <a:off x="1188150" y="952800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89,526,124$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1" name="Shape 181"/>
          <p:cNvSpPr txBox="1"/>
          <p:nvPr>
            <p:ph idx="4294967295" type="subTitle"/>
          </p:nvPr>
        </p:nvSpPr>
        <p:spPr>
          <a:xfrm>
            <a:off x="1188150" y="1639908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That’s a lot of money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2" name="Shape 182"/>
          <p:cNvSpPr txBox="1"/>
          <p:nvPr>
            <p:ph idx="4294967295" type="ctrTitle"/>
          </p:nvPr>
        </p:nvSpPr>
        <p:spPr>
          <a:xfrm>
            <a:off x="1188150" y="2667292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100%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3" name="Shape 183"/>
          <p:cNvSpPr txBox="1"/>
          <p:nvPr>
            <p:ph idx="4294967295" type="subTitle"/>
          </p:nvPr>
        </p:nvSpPr>
        <p:spPr>
          <a:xfrm>
            <a:off x="1188150" y="3354400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Total success!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4" name="Shape 184"/>
          <p:cNvSpPr txBox="1"/>
          <p:nvPr>
            <p:ph idx="4294967295" type="ctrTitle"/>
          </p:nvPr>
        </p:nvSpPr>
        <p:spPr>
          <a:xfrm>
            <a:off x="1188150" y="1810046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185,244 users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5" name="Shape 185"/>
          <p:cNvSpPr txBox="1"/>
          <p:nvPr>
            <p:ph idx="4294967295" type="subTitle"/>
          </p:nvPr>
        </p:nvSpPr>
        <p:spPr>
          <a:xfrm>
            <a:off x="1188150" y="2497154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And a lot of users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7" name="Shape 187"/>
          <p:cNvGrpSpPr/>
          <p:nvPr/>
        </p:nvGrpSpPr>
        <p:grpSpPr>
          <a:xfrm>
            <a:off x="4386944" y="470463"/>
            <a:ext cx="369526" cy="268183"/>
            <a:chOff x="3932350" y="3714775"/>
            <a:chExt cx="439650" cy="319075"/>
          </a:xfrm>
        </p:grpSpPr>
        <p:sp>
          <p:nvSpPr>
            <p:cNvPr id="188" name="Shape 188"/>
            <p:cNvSpPr/>
            <p:nvPr/>
          </p:nvSpPr>
          <p:spPr>
            <a:xfrm>
              <a:off x="3932350" y="3714775"/>
              <a:ext cx="439650" cy="319075"/>
            </a:xfrm>
            <a:custGeom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39701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42788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4073000" y="3716600"/>
              <a:ext cx="77350" cy="278900"/>
            </a:xfrm>
            <a:custGeom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4175900" y="3787250"/>
              <a:ext cx="77350" cy="208250"/>
            </a:xfrm>
            <a:custGeom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9__lzctgpjyge-gaelle-marcel.jpg" id="197" name="Shape 197"/>
          <p:cNvPicPr preferRelativeResize="0"/>
          <p:nvPr/>
        </p:nvPicPr>
        <p:blipFill rotWithShape="1">
          <a:blip r:embed="rId3">
            <a:alphaModFix amt="75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0" name="Shape 200"/>
          <p:cNvCxnSpPr>
            <a:stCxn id="201" idx="2"/>
          </p:cNvCxnSpPr>
          <p:nvPr/>
        </p:nvCxnSpPr>
        <p:spPr>
          <a:xfrm>
            <a:off x="6858050" y="4311422"/>
            <a:ext cx="0" cy="83220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202" name="Shape 202"/>
          <p:cNvCxnSpPr>
            <a:stCxn id="203" idx="2"/>
            <a:endCxn id="201" idx="0"/>
          </p:cNvCxnSpPr>
          <p:nvPr/>
        </p:nvCxnSpPr>
        <p:spPr>
          <a:xfrm>
            <a:off x="6858050" y="3321572"/>
            <a:ext cx="0" cy="61620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04" name="Shape 204"/>
          <p:cNvSpPr txBox="1"/>
          <p:nvPr/>
        </p:nvSpPr>
        <p:spPr>
          <a:xfrm>
            <a:off x="5722100" y="1959102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endParaRPr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5722100" y="3937622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last</a:t>
            </a:r>
            <a:endParaRPr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5722100" y="2947772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second</a:t>
            </a:r>
            <a:endParaRPr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5" name="Shape 205"/>
          <p:cNvCxnSpPr>
            <a:stCxn id="204" idx="2"/>
            <a:endCxn id="203" idx="0"/>
          </p:cNvCxnSpPr>
          <p:nvPr/>
        </p:nvCxnSpPr>
        <p:spPr>
          <a:xfrm>
            <a:off x="6858050" y="2332902"/>
            <a:ext cx="0" cy="61500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06" name="Shape 206"/>
          <p:cNvCxnSpPr>
            <a:stCxn id="204" idx="0"/>
          </p:cNvCxnSpPr>
          <p:nvPr/>
        </p:nvCxnSpPr>
        <p:spPr>
          <a:xfrm rot="10800000">
            <a:off x="6858050" y="1177002"/>
            <a:ext cx="0" cy="78210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diamond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0_vgq49l9i4ee-maja-petric.jpg" id="211" name="Shape 211"/>
          <p:cNvPicPr preferRelativeResize="0"/>
          <p:nvPr/>
        </p:nvPicPr>
        <p:blipFill rotWithShape="1">
          <a:blip r:embed="rId3">
            <a:alphaModFix amt="72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980050" y="1273225"/>
            <a:ext cx="1799100" cy="13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14" name="Shape 214"/>
          <p:cNvSpPr txBox="1"/>
          <p:nvPr>
            <p:ph idx="2" type="body"/>
          </p:nvPr>
        </p:nvSpPr>
        <p:spPr>
          <a:xfrm>
            <a:off x="6887599" y="1273225"/>
            <a:ext cx="1799100" cy="13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980050" y="2807800"/>
            <a:ext cx="1799100" cy="14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17" name="Shape 217"/>
          <p:cNvSpPr txBox="1"/>
          <p:nvPr>
            <p:ph idx="2" type="body"/>
          </p:nvPr>
        </p:nvSpPr>
        <p:spPr>
          <a:xfrm>
            <a:off x="6887599" y="2807800"/>
            <a:ext cx="1799100" cy="14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4_sgthj0hw6ec-clem-onojeghuo.jpg" id="222" name="Shape 222"/>
          <p:cNvPicPr preferRelativeResize="0"/>
          <p:nvPr/>
        </p:nvPicPr>
        <p:blipFill rotWithShape="1">
          <a:blip r:embed="rId3">
            <a:alphaModFix amt="71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>
            <p:ph idx="1" type="body"/>
          </p:nvPr>
        </p:nvSpPr>
        <p:spPr>
          <a:xfrm>
            <a:off x="4572000" y="4101500"/>
            <a:ext cx="45720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4"/>
              </a:rPr>
              <a:t>Google Sheets</a:t>
            </a:r>
            <a:endParaRPr/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5" name="Shape 225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8526" y="1096175"/>
            <a:ext cx="3558124" cy="29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5375410" y="489800"/>
            <a:ext cx="2075120" cy="4163909"/>
          </a:xfrm>
          <a:custGeom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>
            <p:ph idx="4294967295" type="body"/>
          </p:nvPr>
        </p:nvSpPr>
        <p:spPr>
          <a:xfrm>
            <a:off x="1562675" y="1195050"/>
            <a:ext cx="3371100" cy="27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ANDROID PROJECT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5468725" y="839000"/>
            <a:ext cx="1888500" cy="33561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2_ujcwvv_tj44-honey-fangs.jpg" id="54" name="Shape 54"/>
          <p:cNvPicPr preferRelativeResize="0"/>
          <p:nvPr/>
        </p:nvPicPr>
        <p:blipFill rotWithShape="1">
          <a:blip r:embed="rId3">
            <a:alphaModFix amt="80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6887599" y="1194900"/>
            <a:ext cx="1799100" cy="26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/>
              <a:t>EDIT IN POWERPOINT®</a:t>
            </a:r>
            <a:endParaRPr sz="9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Click on the button under the presentation preview that says "Download as PowerPoint template". You will get a .pptx file that you can edit in PowerPoint.</a:t>
            </a:r>
            <a:endParaRPr sz="9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Remember to download and install the fonts used in this presentation (you’ll find the links to the font files needed in the </a:t>
            </a:r>
            <a:r>
              <a:rPr lang="en" sz="900" u="sng">
                <a:hlinkClick action="ppaction://hlinksldjump" r:id="rId4"/>
              </a:rPr>
              <a:t>Presentation design slide</a:t>
            </a:r>
            <a:r>
              <a:rPr lang="en" sz="900"/>
              <a:t>)</a:t>
            </a:r>
            <a:endParaRPr sz="9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980050" y="4032350"/>
            <a:ext cx="37065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More info on how to use this template at </a:t>
            </a:r>
            <a:r>
              <a:rPr b="1" lang="en" sz="800" u="sng">
                <a:hlinkClick r:id="rId5"/>
              </a:rPr>
              <a:t>www.slidescarnival.com/help-use-presentation-template</a:t>
            </a:r>
            <a:endParaRPr b="1" sz="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This template is free to use under </a:t>
            </a:r>
            <a:r>
              <a:rPr lang="en" sz="800" u="sng">
                <a:hlinkClick r:id="rId6"/>
              </a:rPr>
              <a:t>Creative Commons Attribution license</a:t>
            </a:r>
            <a:r>
              <a:rPr lang="en" sz="800"/>
              <a:t>. You can keep the Credits slide or mention SlidesCarnival and other resources used in a slide footer.</a:t>
            </a:r>
            <a:endParaRPr sz="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980050" y="1194900"/>
            <a:ext cx="1799100" cy="26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/>
              <a:t>EDIT IN GOOGLE SLIDES</a:t>
            </a:r>
            <a:endParaRPr sz="9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Click on the button under the presentation preview that says "Use as Google Slides Theme".</a:t>
            </a:r>
            <a:br>
              <a:rPr lang="en" sz="900"/>
            </a:br>
            <a:r>
              <a:rPr lang="en" sz="900"/>
              <a:t>You will get a copy of this document on your Google Drive and will be able to edit, add or delete slides.</a:t>
            </a:r>
            <a:br>
              <a:rPr lang="en" sz="900"/>
            </a:br>
            <a:r>
              <a:rPr lang="en" sz="900"/>
              <a:t>You have to be signed in to your Google account.</a:t>
            </a:r>
            <a:br>
              <a:rPr lang="en" sz="900"/>
            </a:br>
            <a:endParaRPr sz="9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5534021" y="623036"/>
            <a:ext cx="1863608" cy="3921828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Shape 241"/>
          <p:cNvSpPr txBox="1"/>
          <p:nvPr>
            <p:ph idx="4294967295" type="body"/>
          </p:nvPr>
        </p:nvSpPr>
        <p:spPr>
          <a:xfrm>
            <a:off x="1562675" y="1195050"/>
            <a:ext cx="3371100" cy="27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iPHONE</a:t>
            </a: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5321102" y="535613"/>
            <a:ext cx="2879504" cy="4072345"/>
          </a:xfrm>
          <a:custGeom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5519800" y="910325"/>
            <a:ext cx="2493300" cy="33336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Shape 249"/>
          <p:cNvSpPr txBox="1"/>
          <p:nvPr>
            <p:ph idx="4294967295" type="body"/>
          </p:nvPr>
        </p:nvSpPr>
        <p:spPr>
          <a:xfrm>
            <a:off x="1562675" y="1195050"/>
            <a:ext cx="2613300" cy="27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TABLET</a:t>
            </a: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2644425" y="1076307"/>
            <a:ext cx="3855147" cy="3001276"/>
          </a:xfrm>
          <a:custGeom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2805750" y="1235688"/>
            <a:ext cx="3532500" cy="22557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Shape 257"/>
          <p:cNvSpPr txBox="1"/>
          <p:nvPr>
            <p:ph idx="4294967295" type="body"/>
          </p:nvPr>
        </p:nvSpPr>
        <p:spPr>
          <a:xfrm>
            <a:off x="1188150" y="0"/>
            <a:ext cx="6767100" cy="10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DESKTOP</a:t>
            </a: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sp>
        <p:nvSpPr>
          <p:cNvPr id="263" name="Shape 263"/>
          <p:cNvSpPr txBox="1"/>
          <p:nvPr>
            <p:ph idx="4294967295" type="ctrTitle"/>
          </p:nvPr>
        </p:nvSpPr>
        <p:spPr>
          <a:xfrm>
            <a:off x="1188450" y="1561300"/>
            <a:ext cx="6767100" cy="73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D1D1B"/>
                </a:solidFill>
              </a:rPr>
              <a:t>THANKS</a:t>
            </a:r>
            <a:r>
              <a:rPr lang="en" sz="1800">
                <a:solidFill>
                  <a:srgbClr val="1D1D1B"/>
                </a:solidFill>
              </a:rPr>
              <a:t>!</a:t>
            </a:r>
            <a:endParaRPr sz="1800">
              <a:solidFill>
                <a:srgbClr val="1D1D1B"/>
              </a:solidFill>
            </a:endParaRPr>
          </a:p>
        </p:txBody>
      </p:sp>
      <p:sp>
        <p:nvSpPr>
          <p:cNvPr id="264" name="Shape 264"/>
          <p:cNvSpPr txBox="1"/>
          <p:nvPr>
            <p:ph idx="4294967295" type="subTitle"/>
          </p:nvPr>
        </p:nvSpPr>
        <p:spPr>
          <a:xfrm>
            <a:off x="1188450" y="2146600"/>
            <a:ext cx="6767100" cy="11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Any questions?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find me at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@username · user@mail.me</a:t>
            </a:r>
            <a:endParaRPr b="1" sz="1400"/>
          </a:p>
        </p:txBody>
      </p:sp>
      <p:grpSp>
        <p:nvGrpSpPr>
          <p:cNvPr id="265" name="Shape 265"/>
          <p:cNvGrpSpPr/>
          <p:nvPr/>
        </p:nvGrpSpPr>
        <p:grpSpPr>
          <a:xfrm>
            <a:off x="4399008" y="449702"/>
            <a:ext cx="345971" cy="325505"/>
            <a:chOff x="5972700" y="2330200"/>
            <a:chExt cx="411625" cy="387275"/>
          </a:xfrm>
        </p:grpSpPr>
        <p:sp>
          <p:nvSpPr>
            <p:cNvPr id="266" name="Shape 266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5_s6whfopdgky-angelina-litvin.jpg" id="272" name="Shape 272"/>
          <p:cNvPicPr preferRelativeResize="0"/>
          <p:nvPr/>
        </p:nvPicPr>
        <p:blipFill rotWithShape="1">
          <a:blip r:embed="rId3">
            <a:alphaModFix amt="83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Presentation template by </a:t>
            </a:r>
            <a:r>
              <a:rPr lang="en" sz="1800" u="sng">
                <a:hlinkClick r:id="rId4"/>
              </a:rPr>
              <a:t>SlidesCarnival</a:t>
            </a:r>
            <a:endParaRPr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Photographs by </a:t>
            </a:r>
            <a:r>
              <a:rPr lang="en" sz="1800" u="sng">
                <a:hlinkClick r:id="rId5"/>
              </a:rPr>
              <a:t>Unsplash</a:t>
            </a:r>
            <a:endParaRPr sz="1800"/>
          </a:p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9__lzctgpjyge-gaelle-marcel.jpg" id="280" name="Shape 280"/>
          <p:cNvPicPr preferRelativeResize="0"/>
          <p:nvPr/>
        </p:nvPicPr>
        <p:blipFill rotWithShape="1">
          <a:blip r:embed="rId3">
            <a:alphaModFix amt="75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This presentation uses the following typographies and colors:</a:t>
            </a:r>
            <a:endParaRPr sz="1000"/>
          </a:p>
          <a:p>
            <a:pPr indent="-2921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▫"/>
            </a:pPr>
            <a:r>
              <a:rPr lang="en" sz="1000"/>
              <a:t>Titles: Montserrat</a:t>
            </a:r>
            <a:endParaRPr sz="1000"/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▫"/>
            </a:pPr>
            <a:r>
              <a:rPr lang="en" sz="1000"/>
              <a:t>Body copy: Raleway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You can download the fonts on these pages: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hlinkClick r:id="rId4"/>
              </a:rPr>
              <a:t>https://www.fontsquirrel.com/fonts/montserrat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hlinkClick r:id="rId5"/>
              </a:rPr>
              <a:t>https://www.fontsquirrel.com/fonts/raleway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Char char="▫"/>
            </a:pPr>
            <a:r>
              <a:rPr lang="en" sz="1000"/>
              <a:t>G</a:t>
            </a:r>
            <a:r>
              <a:rPr lang="en" sz="1000"/>
              <a:t>ray </a:t>
            </a:r>
            <a:r>
              <a:rPr b="1" lang="en" sz="1000"/>
              <a:t>#576574</a:t>
            </a:r>
            <a:endParaRPr sz="1000"/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▫"/>
            </a:pPr>
            <a:r>
              <a:rPr lang="en" sz="1000"/>
              <a:t>Dark gray </a:t>
            </a:r>
            <a:r>
              <a:rPr b="1" lang="en" sz="1000">
                <a:solidFill>
                  <a:srgbClr val="1D1D1B"/>
                </a:solidFill>
              </a:rPr>
              <a:t>#1d1d1b</a:t>
            </a:r>
            <a:endParaRPr b="1" sz="1000">
              <a:solidFill>
                <a:srgbClr val="1D1D1B"/>
              </a:solidFill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5001600" y="4095450"/>
            <a:ext cx="3712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D1D1B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90" name="Shape 290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291" name="Shape 291"/>
            <p:cNvSpPr/>
            <p:nvPr/>
          </p:nvSpPr>
          <p:spPr>
            <a:xfrm>
              <a:off x="623125" y="313625"/>
              <a:ext cx="375100" cy="462750"/>
            </a:xfrm>
            <a:custGeom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90250" y="269775"/>
              <a:ext cx="377525" cy="462775"/>
            </a:xfrm>
            <a:custGeom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796650" y="274025"/>
              <a:ext cx="45100" cy="45100"/>
            </a:xfrm>
            <a:custGeom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713850" y="274025"/>
              <a:ext cx="45075" cy="45100"/>
            </a:xfrm>
            <a:custGeom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31050" y="274025"/>
              <a:ext cx="45075" cy="45100"/>
            </a:xfrm>
            <a:custGeom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49925" y="5900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49925" y="5346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49925" y="4798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49925" y="4244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879475" y="274025"/>
              <a:ext cx="45075" cy="45100"/>
            </a:xfrm>
            <a:custGeom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654800" y="244200"/>
              <a:ext cx="25" cy="51175"/>
            </a:xfrm>
            <a:custGeom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737600" y="244200"/>
              <a:ext cx="25" cy="51175"/>
            </a:xfrm>
            <a:custGeom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820400" y="244200"/>
              <a:ext cx="25" cy="51175"/>
            </a:xfrm>
            <a:custGeom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903225" y="244200"/>
              <a:ext cx="25" cy="51175"/>
            </a:xfrm>
            <a:custGeom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Shape 305"/>
          <p:cNvGrpSpPr/>
          <p:nvPr/>
        </p:nvGrpSpPr>
        <p:grpSpPr>
          <a:xfrm>
            <a:off x="901439" y="399041"/>
            <a:ext cx="372594" cy="310145"/>
            <a:chOff x="1247825" y="322750"/>
            <a:chExt cx="443300" cy="369000"/>
          </a:xfrm>
        </p:grpSpPr>
        <p:sp>
          <p:nvSpPr>
            <p:cNvPr id="306" name="Shape 306"/>
            <p:cNvSpPr/>
            <p:nvPr/>
          </p:nvSpPr>
          <p:spPr>
            <a:xfrm>
              <a:off x="1247825" y="322750"/>
              <a:ext cx="443300" cy="369000"/>
            </a:xfrm>
            <a:custGeom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398225" y="386675"/>
              <a:ext cx="142500" cy="25"/>
            </a:xfrm>
            <a:custGeom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370225" y="450000"/>
              <a:ext cx="198500" cy="197900"/>
            </a:xfrm>
            <a:custGeom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403100" y="482875"/>
              <a:ext cx="132750" cy="132150"/>
            </a:xfrm>
            <a:custGeom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588800" y="435400"/>
              <a:ext cx="66400" cy="43850"/>
            </a:xfrm>
            <a:custGeom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" name="Shape 311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312" name="Shape 312"/>
            <p:cNvSpPr/>
            <p:nvPr/>
          </p:nvSpPr>
          <p:spPr>
            <a:xfrm>
              <a:off x="1929775" y="320925"/>
              <a:ext cx="423800" cy="372650"/>
            </a:xfrm>
            <a:custGeom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1954125" y="345275"/>
              <a:ext cx="375100" cy="323950"/>
            </a:xfrm>
            <a:custGeom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2162375" y="534625"/>
              <a:ext cx="146750" cy="113275"/>
            </a:xfrm>
            <a:custGeom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1974225" y="468875"/>
              <a:ext cx="232600" cy="179025"/>
            </a:xfrm>
            <a:custGeom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2169675" y="396425"/>
              <a:ext cx="97450" cy="97450"/>
            </a:xfrm>
            <a:custGeom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" name="Shape 317"/>
          <p:cNvSpPr/>
          <p:nvPr/>
        </p:nvSpPr>
        <p:spPr>
          <a:xfrm>
            <a:off x="2071920" y="386254"/>
            <a:ext cx="291717" cy="335738"/>
          </a:xfrm>
          <a:custGeom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2656888" y="387284"/>
            <a:ext cx="251793" cy="333679"/>
          </a:xfrm>
          <a:custGeom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9" name="Shape 319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320" name="Shape 320"/>
            <p:cNvSpPr/>
            <p:nvPr/>
          </p:nvSpPr>
          <p:spPr>
            <a:xfrm>
              <a:off x="4659350" y="328825"/>
              <a:ext cx="371450" cy="96850"/>
            </a:xfrm>
            <a:custGeom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4630125" y="452425"/>
              <a:ext cx="371450" cy="96850"/>
            </a:xfrm>
            <a:custGeom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4808525" y="278900"/>
              <a:ext cx="43875" cy="49950"/>
            </a:xfrm>
            <a:custGeom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4808525" y="549250"/>
              <a:ext cx="43875" cy="186325"/>
            </a:xfrm>
            <a:custGeom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Shape 324"/>
          <p:cNvSpPr/>
          <p:nvPr/>
        </p:nvSpPr>
        <p:spPr>
          <a:xfrm>
            <a:off x="4284851" y="385750"/>
            <a:ext cx="385895" cy="336746"/>
          </a:xfrm>
          <a:custGeom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5" name="Shape 325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326" name="Shape 326"/>
            <p:cNvSpPr/>
            <p:nvPr/>
          </p:nvSpPr>
          <p:spPr>
            <a:xfrm>
              <a:off x="5963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267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88900" y="12561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88900" y="1201350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8900" y="1145950"/>
              <a:ext cx="255750" cy="25"/>
            </a:xfrm>
            <a:custGeom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88900" y="10905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9202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Shape 333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334" name="Shape 334"/>
            <p:cNvSpPr/>
            <p:nvPr/>
          </p:nvSpPr>
          <p:spPr>
            <a:xfrm>
              <a:off x="1934025" y="1303650"/>
              <a:ext cx="207650" cy="53600"/>
            </a:xfrm>
            <a:custGeom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2141650" y="1303650"/>
              <a:ext cx="207675" cy="53600"/>
            </a:xfrm>
            <a:custGeom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1934025" y="1001650"/>
              <a:ext cx="207650" cy="331250"/>
            </a:xfrm>
            <a:custGeom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2141650" y="1001650"/>
              <a:ext cx="207675" cy="331250"/>
            </a:xfrm>
            <a:custGeom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Shape 338"/>
          <p:cNvSpPr/>
          <p:nvPr/>
        </p:nvSpPr>
        <p:spPr>
          <a:xfrm>
            <a:off x="2042249" y="944598"/>
            <a:ext cx="351077" cy="349039"/>
          </a:xfrm>
          <a:custGeom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2607759" y="961997"/>
            <a:ext cx="350068" cy="314242"/>
          </a:xfrm>
          <a:custGeom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3177871" y="964561"/>
            <a:ext cx="339835" cy="309115"/>
          </a:xfrm>
          <a:custGeom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3754139" y="967629"/>
            <a:ext cx="317310" cy="302979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2" name="Shape 342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343" name="Shape 343"/>
            <p:cNvSpPr/>
            <p:nvPr/>
          </p:nvSpPr>
          <p:spPr>
            <a:xfrm>
              <a:off x="5325450" y="997975"/>
              <a:ext cx="151650" cy="154700"/>
            </a:xfrm>
            <a:custGeom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294400" y="974850"/>
              <a:ext cx="416500" cy="417100"/>
            </a:xfrm>
            <a:custGeom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Shape 345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346" name="Shape 346"/>
            <p:cNvSpPr/>
            <p:nvPr/>
          </p:nvSpPr>
          <p:spPr>
            <a:xfrm>
              <a:off x="5916675" y="927975"/>
              <a:ext cx="516350" cy="502950"/>
            </a:xfrm>
            <a:custGeom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006800" y="1011375"/>
              <a:ext cx="336125" cy="336125"/>
            </a:xfrm>
            <a:custGeom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" name="Shape 348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349" name="Shape 349"/>
            <p:cNvSpPr/>
            <p:nvPr/>
          </p:nvSpPr>
          <p:spPr>
            <a:xfrm>
              <a:off x="564675" y="1700625"/>
              <a:ext cx="465200" cy="29250"/>
            </a:xfrm>
            <a:custGeom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64675" y="1732300"/>
              <a:ext cx="465200" cy="272175"/>
            </a:xfrm>
            <a:custGeom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72600" y="2014200"/>
              <a:ext cx="449375" cy="625"/>
            </a:xfrm>
            <a:custGeom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" name="Shape 352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353" name="Shape 353"/>
            <p:cNvSpPr/>
            <p:nvPr/>
          </p:nvSpPr>
          <p:spPr>
            <a:xfrm>
              <a:off x="1236875" y="1623900"/>
              <a:ext cx="465200" cy="445125"/>
            </a:xfrm>
            <a:custGeom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1244800" y="2078750"/>
              <a:ext cx="449375" cy="625"/>
            </a:xfrm>
            <a:custGeom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1236875" y="1791950"/>
              <a:ext cx="465200" cy="171725"/>
            </a:xfrm>
            <a:custGeom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1330025" y="1750550"/>
              <a:ext cx="278900" cy="110850"/>
            </a:xfrm>
            <a:custGeom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1402500" y="1810225"/>
              <a:ext cx="133975" cy="25"/>
            </a:xfrm>
            <a:custGeom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1402500" y="1844325"/>
              <a:ext cx="133975" cy="25"/>
            </a:xfrm>
            <a:custGeom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1402500" y="1878425"/>
              <a:ext cx="85250" cy="25"/>
            </a:xfrm>
            <a:custGeom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Shape 360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361" name="Shape 361"/>
            <p:cNvSpPr/>
            <p:nvPr/>
          </p:nvSpPr>
          <p:spPr>
            <a:xfrm>
              <a:off x="2209250" y="1633650"/>
              <a:ext cx="150425" cy="150425"/>
            </a:xfrm>
            <a:custGeom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2019900" y="1757250"/>
              <a:ext cx="261825" cy="261850"/>
            </a:xfrm>
            <a:custGeom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1923675" y="1681150"/>
              <a:ext cx="388500" cy="388475"/>
            </a:xfrm>
            <a:custGeom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1974225" y="1711575"/>
              <a:ext cx="261825" cy="261850"/>
            </a:xfrm>
            <a:custGeom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1934650" y="2014200"/>
              <a:ext cx="44475" cy="44475"/>
            </a:xfrm>
            <a:custGeom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1944375" y="1947225"/>
              <a:ext cx="101725" cy="101700"/>
            </a:xfrm>
            <a:custGeom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Shape 367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368" name="Shape 368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2801675" y="1740825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" name="Shape 372"/>
          <p:cNvSpPr/>
          <p:nvPr/>
        </p:nvSpPr>
        <p:spPr>
          <a:xfrm>
            <a:off x="2614399" y="1515740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3" name="Shape 373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374" name="Shape 374"/>
            <p:cNvSpPr/>
            <p:nvPr/>
          </p:nvSpPr>
          <p:spPr>
            <a:xfrm>
              <a:off x="3979850" y="1602600"/>
              <a:ext cx="44475" cy="501725"/>
            </a:xfrm>
            <a:custGeom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4037075" y="1598950"/>
              <a:ext cx="299600" cy="228950"/>
            </a:xfrm>
            <a:custGeom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Shape 376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377" name="Shape 377"/>
            <p:cNvSpPr/>
            <p:nvPr/>
          </p:nvSpPr>
          <p:spPr>
            <a:xfrm>
              <a:off x="4809750" y="1707325"/>
              <a:ext cx="41425" cy="41425"/>
            </a:xfrm>
            <a:custGeom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024075" y="1761525"/>
              <a:ext cx="41425" cy="41425"/>
            </a:xfrm>
            <a:custGeom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4628900" y="1760300"/>
              <a:ext cx="403100" cy="177825"/>
            </a:xfrm>
            <a:custGeom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4595425" y="1761525"/>
              <a:ext cx="41425" cy="41425"/>
            </a:xfrm>
            <a:custGeom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4667275" y="1951475"/>
              <a:ext cx="326375" cy="44475"/>
            </a:xfrm>
            <a:custGeom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" name="Shape 382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383" name="Shape 383"/>
            <p:cNvSpPr/>
            <p:nvPr/>
          </p:nvSpPr>
          <p:spPr>
            <a:xfrm>
              <a:off x="5396700" y="1939925"/>
              <a:ext cx="211900" cy="126650"/>
            </a:xfrm>
            <a:custGeom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290150" y="1636700"/>
              <a:ext cx="425025" cy="294100"/>
            </a:xfrm>
            <a:custGeom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Shape 385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386" name="Shape 386"/>
            <p:cNvSpPr/>
            <p:nvPr/>
          </p:nvSpPr>
          <p:spPr>
            <a:xfrm>
              <a:off x="5961125" y="1678700"/>
              <a:ext cx="376925" cy="376925"/>
            </a:xfrm>
            <a:custGeom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6009825" y="1727425"/>
              <a:ext cx="279500" cy="279500"/>
            </a:xfrm>
            <a:custGeom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6107250" y="1824850"/>
              <a:ext cx="84650" cy="84650"/>
            </a:xfrm>
            <a:custGeom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6058550" y="1776125"/>
              <a:ext cx="182075" cy="182075"/>
            </a:xfrm>
            <a:custGeom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5971475" y="2001400"/>
              <a:ext cx="74925" cy="70675"/>
            </a:xfrm>
            <a:custGeom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6253375" y="2001400"/>
              <a:ext cx="74325" cy="70675"/>
            </a:xfrm>
            <a:custGeom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6137700" y="1623900"/>
              <a:ext cx="250875" cy="255150"/>
            </a:xfrm>
            <a:custGeom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Shape 393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394" name="Shape 394"/>
            <p:cNvSpPr/>
            <p:nvPr/>
          </p:nvSpPr>
          <p:spPr>
            <a:xfrm>
              <a:off x="6663775" y="1904000"/>
              <a:ext cx="117525" cy="163800"/>
            </a:xfrm>
            <a:custGeom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7046125" y="1775525"/>
              <a:ext cx="29250" cy="99275"/>
            </a:xfrm>
            <a:custGeom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618700" y="1751775"/>
              <a:ext cx="96850" cy="146750"/>
            </a:xfrm>
            <a:custGeom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721600" y="1660450"/>
              <a:ext cx="278900" cy="329425"/>
            </a:xfrm>
            <a:custGeom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006550" y="1635475"/>
              <a:ext cx="34750" cy="378750"/>
            </a:xfrm>
            <a:custGeom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Shape 399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400" name="Shape 400"/>
            <p:cNvSpPr/>
            <p:nvPr/>
          </p:nvSpPr>
          <p:spPr>
            <a:xfrm>
              <a:off x="616425" y="2329600"/>
              <a:ext cx="361700" cy="388475"/>
            </a:xfrm>
            <a:custGeom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704725" y="2545750"/>
              <a:ext cx="185125" cy="25"/>
            </a:xfrm>
            <a:custGeom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11875" y="2626125"/>
              <a:ext cx="31075" cy="31075"/>
            </a:xfrm>
            <a:custGeom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751000" y="2568275"/>
              <a:ext cx="54200" cy="53600"/>
            </a:xfrm>
            <a:custGeom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769875" y="2662650"/>
              <a:ext cx="23775" cy="23775"/>
            </a:xfrm>
            <a:custGeom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799700" y="2503125"/>
              <a:ext cx="24375" cy="23775"/>
            </a:xfrm>
            <a:custGeom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766825" y="2388050"/>
              <a:ext cx="60925" cy="25"/>
            </a:xfrm>
            <a:custGeom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769875" y="2456250"/>
              <a:ext cx="31075" cy="31075"/>
            </a:xfrm>
            <a:custGeom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Shape 408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409" name="Shape 409"/>
            <p:cNvSpPr/>
            <p:nvPr/>
          </p:nvSpPr>
          <p:spPr>
            <a:xfrm>
              <a:off x="1278900" y="2333250"/>
              <a:ext cx="381175" cy="381175"/>
            </a:xfrm>
            <a:custGeom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1525475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1369600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1369600" y="2604200"/>
              <a:ext cx="199750" cy="40825"/>
            </a:xfrm>
            <a:custGeom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Shape 413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14" name="Shape 414"/>
            <p:cNvSpPr/>
            <p:nvPr/>
          </p:nvSpPr>
          <p:spPr>
            <a:xfrm>
              <a:off x="1951075" y="2333250"/>
              <a:ext cx="381200" cy="381175"/>
            </a:xfrm>
            <a:custGeom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2197675" y="2503125"/>
              <a:ext cx="43875" cy="47525"/>
            </a:xfrm>
            <a:custGeom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2041800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2041800" y="2584100"/>
              <a:ext cx="199750" cy="41425"/>
            </a:xfrm>
            <a:custGeom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Shape 418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419" name="Shape 419"/>
            <p:cNvSpPr/>
            <p:nvPr/>
          </p:nvSpPr>
          <p:spPr>
            <a:xfrm>
              <a:off x="2623275" y="2333250"/>
              <a:ext cx="381175" cy="381175"/>
            </a:xfrm>
            <a:custGeom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2869875" y="2503125"/>
              <a:ext cx="43875" cy="47525"/>
            </a:xfrm>
            <a:custGeom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2714000" y="2503125"/>
              <a:ext cx="43875" cy="47525"/>
            </a:xfrm>
            <a:custGeom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2810200" y="2595675"/>
              <a:ext cx="99875" cy="31075"/>
            </a:xfrm>
            <a:custGeom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Shape 423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424" name="Shape 424"/>
            <p:cNvSpPr/>
            <p:nvPr/>
          </p:nvSpPr>
          <p:spPr>
            <a:xfrm>
              <a:off x="3384375" y="2373425"/>
              <a:ext cx="203375" cy="401900"/>
            </a:xfrm>
            <a:custGeom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3443425" y="2267500"/>
              <a:ext cx="85275" cy="93775"/>
            </a:xfrm>
            <a:custGeom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" name="Shape 426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427" name="Shape 427"/>
            <p:cNvSpPr/>
            <p:nvPr/>
          </p:nvSpPr>
          <p:spPr>
            <a:xfrm>
              <a:off x="4747025" y="2427025"/>
              <a:ext cx="166850" cy="283750"/>
            </a:xfrm>
            <a:custGeom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4792100" y="2332025"/>
              <a:ext cx="76725" cy="84050"/>
            </a:xfrm>
            <a:custGeom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Shape 429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430" name="Shape 430"/>
            <p:cNvSpPr/>
            <p:nvPr/>
          </p:nvSpPr>
          <p:spPr>
            <a:xfrm>
              <a:off x="4118075" y="2269925"/>
              <a:ext cx="80375" cy="91350"/>
            </a:xfrm>
            <a:custGeom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4071800" y="2372825"/>
              <a:ext cx="172925" cy="400050"/>
            </a:xfrm>
            <a:custGeom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2" name="Shape 432"/>
          <p:cNvSpPr/>
          <p:nvPr/>
        </p:nvSpPr>
        <p:spPr>
          <a:xfrm>
            <a:off x="4317611" y="2080241"/>
            <a:ext cx="320378" cy="337776"/>
          </a:xfrm>
          <a:custGeom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3" name="Shape 433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434" name="Shape 434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437" name="Shape 437"/>
            <p:cNvSpPr/>
            <p:nvPr/>
          </p:nvSpPr>
          <p:spPr>
            <a:xfrm>
              <a:off x="732125" y="2958550"/>
              <a:ext cx="130325" cy="474950"/>
            </a:xfrm>
            <a:custGeom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756475" y="3090675"/>
              <a:ext cx="81625" cy="318475"/>
            </a:xfrm>
            <a:custGeom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802750" y="3129050"/>
              <a:ext cx="13425" cy="25"/>
            </a:xfrm>
            <a:custGeom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802750" y="3162525"/>
              <a:ext cx="13425" cy="25"/>
            </a:xfrm>
            <a:custGeom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802750" y="3196025"/>
              <a:ext cx="13425" cy="25"/>
            </a:xfrm>
            <a:custGeom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802750" y="3229500"/>
              <a:ext cx="13425" cy="25"/>
            </a:xfrm>
            <a:custGeom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802750" y="3263000"/>
              <a:ext cx="13425" cy="25"/>
            </a:xfrm>
            <a:custGeom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802750" y="3296475"/>
              <a:ext cx="13425" cy="25"/>
            </a:xfrm>
            <a:custGeom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Shape 445"/>
          <p:cNvSpPr/>
          <p:nvPr/>
        </p:nvSpPr>
        <p:spPr>
          <a:xfrm>
            <a:off x="1484913" y="2598660"/>
            <a:ext cx="335738" cy="430924"/>
          </a:xfrm>
          <a:custGeom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963405" y="2598660"/>
            <a:ext cx="248746" cy="430924"/>
          </a:xfrm>
          <a:custGeom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7" name="Shape 447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448" name="Shape 448"/>
            <p:cNvSpPr/>
            <p:nvPr/>
          </p:nvSpPr>
          <p:spPr>
            <a:xfrm>
              <a:off x="2701225" y="3315975"/>
              <a:ext cx="225300" cy="95000"/>
            </a:xfrm>
            <a:custGeom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2583100" y="2973775"/>
              <a:ext cx="461550" cy="336125"/>
            </a:xfrm>
            <a:custGeom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Shape 450"/>
          <p:cNvSpPr/>
          <p:nvPr/>
        </p:nvSpPr>
        <p:spPr>
          <a:xfrm>
            <a:off x="3734681" y="2636022"/>
            <a:ext cx="356204" cy="356204"/>
          </a:xfrm>
          <a:custGeom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1" name="Shape 451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452" name="Shape 452"/>
            <p:cNvSpPr/>
            <p:nvPr/>
          </p:nvSpPr>
          <p:spPr>
            <a:xfrm>
              <a:off x="5247525" y="3007275"/>
              <a:ext cx="348900" cy="348900"/>
            </a:xfrm>
            <a:custGeom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5566575" y="3193575"/>
              <a:ext cx="198525" cy="198525"/>
            </a:xfrm>
            <a:custGeom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Shape 454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455" name="Shape 455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Shape 459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460" name="Shape 460"/>
            <p:cNvSpPr/>
            <p:nvPr/>
          </p:nvSpPr>
          <p:spPr>
            <a:xfrm>
              <a:off x="568950" y="3686775"/>
              <a:ext cx="472500" cy="362900"/>
            </a:xfrm>
            <a:custGeom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645650" y="3820725"/>
              <a:ext cx="34125" cy="34125"/>
            </a:xfrm>
            <a:custGeom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747950" y="3753750"/>
              <a:ext cx="85275" cy="12200"/>
            </a:xfrm>
            <a:custGeom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3" name="Shape 463"/>
          <p:cNvSpPr/>
          <p:nvPr/>
        </p:nvSpPr>
        <p:spPr>
          <a:xfrm>
            <a:off x="4907686" y="2619652"/>
            <a:ext cx="270221" cy="388962"/>
          </a:xfrm>
          <a:custGeom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Shape 464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465" name="Shape 465"/>
            <p:cNvSpPr/>
            <p:nvPr/>
          </p:nvSpPr>
          <p:spPr>
            <a:xfrm>
              <a:off x="1244800" y="3717225"/>
              <a:ext cx="449375" cy="302025"/>
            </a:xfrm>
            <a:custGeom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1244800" y="3795150"/>
              <a:ext cx="449375" cy="25"/>
            </a:xfrm>
            <a:custGeom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1244800" y="3853000"/>
              <a:ext cx="449375" cy="25"/>
            </a:xfrm>
            <a:custGeom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1302625" y="3893800"/>
              <a:ext cx="161375" cy="25"/>
            </a:xfrm>
            <a:custGeom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1302625" y="3933975"/>
              <a:ext cx="110250" cy="25"/>
            </a:xfrm>
            <a:custGeom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1572975" y="3899875"/>
              <a:ext cx="62125" cy="40225"/>
            </a:xfrm>
            <a:custGeom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Shape 471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472" name="Shape 472"/>
            <p:cNvSpPr/>
            <p:nvPr/>
          </p:nvSpPr>
          <p:spPr>
            <a:xfrm>
              <a:off x="2247600" y="3983300"/>
              <a:ext cx="52400" cy="52375"/>
            </a:xfrm>
            <a:custGeom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2035100" y="3983300"/>
              <a:ext cx="52400" cy="52375"/>
            </a:xfrm>
            <a:custGeom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1923075" y="3694075"/>
              <a:ext cx="437200" cy="280100"/>
            </a:xfrm>
            <a:custGeom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2261000" y="3781750"/>
              <a:ext cx="48725" cy="108400"/>
            </a:xfrm>
            <a:custGeom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2225675" y="3780550"/>
              <a:ext cx="32300" cy="113875"/>
            </a:xfrm>
            <a:custGeom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2190375" y="3779325"/>
              <a:ext cx="15850" cy="119350"/>
            </a:xfrm>
            <a:custGeom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2154450" y="3777500"/>
              <a:ext cx="1250" cy="126050"/>
            </a:xfrm>
            <a:custGeom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2103300" y="3776275"/>
              <a:ext cx="17075" cy="131550"/>
            </a:xfrm>
            <a:custGeom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2051550" y="3775050"/>
              <a:ext cx="34125" cy="137025"/>
            </a:xfrm>
            <a:custGeom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Shape 481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482" name="Shape 482"/>
            <p:cNvSpPr/>
            <p:nvPr/>
          </p:nvSpPr>
          <p:spPr>
            <a:xfrm>
              <a:off x="2599525" y="3688600"/>
              <a:ext cx="428675" cy="168675"/>
            </a:xfrm>
            <a:custGeom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2792550" y="3862125"/>
              <a:ext cx="42650" cy="23775"/>
            </a:xfrm>
            <a:custGeom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2599525" y="3852375"/>
              <a:ext cx="428675" cy="188175"/>
            </a:xfrm>
            <a:custGeom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Shape 485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486" name="Shape 486"/>
            <p:cNvSpPr/>
            <p:nvPr/>
          </p:nvSpPr>
          <p:spPr>
            <a:xfrm>
              <a:off x="3292425" y="3680675"/>
              <a:ext cx="375100" cy="375100"/>
            </a:xfrm>
            <a:custGeom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3504325" y="3664250"/>
              <a:ext cx="131525" cy="153450"/>
            </a:xfrm>
            <a:custGeom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3501875" y="3749500"/>
              <a:ext cx="187575" cy="96825"/>
            </a:xfrm>
            <a:custGeom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Shape 489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490" name="Shape 490"/>
            <p:cNvSpPr/>
            <p:nvPr/>
          </p:nvSpPr>
          <p:spPr>
            <a:xfrm>
              <a:off x="3932350" y="3714775"/>
              <a:ext cx="439650" cy="319075"/>
            </a:xfrm>
            <a:custGeom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39701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42788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4073000" y="3716600"/>
              <a:ext cx="77350" cy="278900"/>
            </a:xfrm>
            <a:custGeom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4175900" y="3787250"/>
              <a:ext cx="77350" cy="208250"/>
            </a:xfrm>
            <a:custGeom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Shape 495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496" name="Shape 496"/>
            <p:cNvSpPr/>
            <p:nvPr/>
          </p:nvSpPr>
          <p:spPr>
            <a:xfrm>
              <a:off x="4604550" y="3714775"/>
              <a:ext cx="439625" cy="319075"/>
            </a:xfrm>
            <a:custGeom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4647175" y="3761675"/>
              <a:ext cx="354400" cy="213725"/>
            </a:xfrm>
            <a:custGeom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Shape 498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499" name="Shape 499"/>
            <p:cNvSpPr/>
            <p:nvPr/>
          </p:nvSpPr>
          <p:spPr>
            <a:xfrm>
              <a:off x="5292575" y="3706875"/>
              <a:ext cx="420150" cy="266700"/>
            </a:xfrm>
            <a:custGeom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5490475" y="3681900"/>
              <a:ext cx="24375" cy="25000"/>
            </a:xfrm>
            <a:custGeom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5358350" y="3973550"/>
              <a:ext cx="60900" cy="81625"/>
            </a:xfrm>
            <a:custGeom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5586050" y="3973550"/>
              <a:ext cx="60925" cy="81625"/>
            </a:xfrm>
            <a:custGeom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5316925" y="3731225"/>
              <a:ext cx="371450" cy="218000"/>
            </a:xfrm>
            <a:custGeom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5380250" y="3784800"/>
              <a:ext cx="230200" cy="115725"/>
            </a:xfrm>
            <a:custGeom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5547700" y="3779925"/>
              <a:ext cx="68825" cy="68825"/>
            </a:xfrm>
            <a:custGeom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Shape 506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507" name="Shape 507"/>
            <p:cNvSpPr/>
            <p:nvPr/>
          </p:nvSpPr>
          <p:spPr>
            <a:xfrm>
              <a:off x="5941025" y="3634400"/>
              <a:ext cx="467650" cy="467650"/>
            </a:xfrm>
            <a:custGeom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6211975" y="3753150"/>
              <a:ext cx="19525" cy="18900"/>
            </a:xfrm>
            <a:custGeom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5943475" y="3695900"/>
              <a:ext cx="177800" cy="351350"/>
            </a:xfrm>
            <a:custGeom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6128575" y="3695900"/>
              <a:ext cx="86475" cy="47525"/>
            </a:xfrm>
            <a:custGeom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6357500" y="3940075"/>
              <a:ext cx="18900" cy="34725"/>
            </a:xfrm>
            <a:custGeom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6202850" y="3720875"/>
              <a:ext cx="204000" cy="278875"/>
            </a:xfrm>
            <a:custGeom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Shape 513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14" name="Shape 514"/>
            <p:cNvSpPr/>
            <p:nvPr/>
          </p:nvSpPr>
          <p:spPr>
            <a:xfrm>
              <a:off x="6794075" y="3815250"/>
              <a:ext cx="211300" cy="211300"/>
            </a:xfrm>
            <a:custGeom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6643075" y="3664250"/>
              <a:ext cx="407950" cy="407975"/>
            </a:xfrm>
            <a:custGeom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Shape 516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517" name="Shape 517"/>
            <p:cNvSpPr/>
            <p:nvPr/>
          </p:nvSpPr>
          <p:spPr>
            <a:xfrm>
              <a:off x="576250" y="4319400"/>
              <a:ext cx="442075" cy="442050"/>
            </a:xfrm>
            <a:custGeom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595725" y="4668875"/>
              <a:ext cx="73100" cy="73100"/>
            </a:xfrm>
            <a:custGeom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652350" y="4711500"/>
              <a:ext cx="46925" cy="46925"/>
            </a:xfrm>
            <a:custGeom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579300" y="4638450"/>
              <a:ext cx="46900" cy="46900"/>
            </a:xfrm>
            <a:custGeom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1" name="Shape 521"/>
          <p:cNvSpPr/>
          <p:nvPr/>
        </p:nvSpPr>
        <p:spPr>
          <a:xfrm>
            <a:off x="886643" y="3830523"/>
            <a:ext cx="402263" cy="227229"/>
          </a:xfrm>
          <a:custGeom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3177366" y="3773703"/>
            <a:ext cx="340844" cy="340865"/>
          </a:xfrm>
          <a:custGeom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2612361" y="3795199"/>
            <a:ext cx="340844" cy="297873"/>
          </a:xfrm>
          <a:custGeom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3740838" y="3772169"/>
            <a:ext cx="343912" cy="343933"/>
          </a:xfrm>
          <a:custGeom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5" name="Shape 525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526" name="Shape 526"/>
            <p:cNvSpPr/>
            <p:nvPr/>
          </p:nvSpPr>
          <p:spPr>
            <a:xfrm>
              <a:off x="5652425" y="4676800"/>
              <a:ext cx="65775" cy="52400"/>
            </a:xfrm>
            <a:custGeom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5287100" y="4676800"/>
              <a:ext cx="65775" cy="52400"/>
            </a:xfrm>
            <a:custGeom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5268225" y="4341925"/>
              <a:ext cx="468850" cy="333075"/>
            </a:xfrm>
            <a:custGeom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5351025" y="4375400"/>
              <a:ext cx="303250" cy="149825"/>
            </a:xfrm>
            <a:custGeom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5326675" y="4569025"/>
              <a:ext cx="81000" cy="65175"/>
            </a:xfrm>
            <a:custGeom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5447225" y="4615925"/>
              <a:ext cx="110850" cy="25"/>
            </a:xfrm>
            <a:custGeom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5439925" y="4589125"/>
              <a:ext cx="125450" cy="25"/>
            </a:xfrm>
            <a:custGeom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5597625" y="4569025"/>
              <a:ext cx="81000" cy="65175"/>
            </a:xfrm>
            <a:custGeom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Shape 534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535" name="Shape 535"/>
            <p:cNvSpPr/>
            <p:nvPr/>
          </p:nvSpPr>
          <p:spPr>
            <a:xfrm>
              <a:off x="5964175" y="4329750"/>
              <a:ext cx="421350" cy="421350"/>
            </a:xfrm>
            <a:custGeom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6322800" y="4360800"/>
              <a:ext cx="31675" cy="30475"/>
            </a:xfrm>
            <a:custGeom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Shape 537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538" name="Shape 538"/>
            <p:cNvSpPr/>
            <p:nvPr/>
          </p:nvSpPr>
          <p:spPr>
            <a:xfrm>
              <a:off x="1247825" y="5168175"/>
              <a:ext cx="373875" cy="221650"/>
            </a:xfrm>
            <a:custGeom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1275850" y="5209575"/>
              <a:ext cx="60900" cy="87075"/>
            </a:xfrm>
            <a:custGeom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1247825" y="5391625"/>
              <a:ext cx="443300" cy="39000"/>
            </a:xfrm>
            <a:custGeom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1454850" y="5001950"/>
              <a:ext cx="17075" cy="114475"/>
            </a:xfrm>
            <a:custGeom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1411025" y="5001950"/>
              <a:ext cx="17075" cy="114475"/>
            </a:xfrm>
            <a:custGeom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498700" y="5001950"/>
              <a:ext cx="16450" cy="114475"/>
            </a:xfrm>
            <a:custGeom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4" name="Shape 544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545" name="Shape 545"/>
            <p:cNvSpPr/>
            <p:nvPr/>
          </p:nvSpPr>
          <p:spPr>
            <a:xfrm>
              <a:off x="1959600" y="4980625"/>
              <a:ext cx="364150" cy="239325"/>
            </a:xfrm>
            <a:custGeom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2053375" y="5121275"/>
              <a:ext cx="176600" cy="25"/>
            </a:xfrm>
            <a:custGeom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2104525" y="5121275"/>
              <a:ext cx="74300" cy="323350"/>
            </a:xfrm>
            <a:custGeom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2166625" y="5023850"/>
              <a:ext cx="85275" cy="85275"/>
            </a:xfrm>
            <a:custGeom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2031450" y="5023850"/>
              <a:ext cx="85275" cy="85275"/>
            </a:xfrm>
            <a:custGeom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979100" y="5219925"/>
              <a:ext cx="125450" cy="224700"/>
            </a:xfrm>
            <a:custGeom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2178800" y="5219925"/>
              <a:ext cx="125450" cy="224700"/>
            </a:xfrm>
            <a:custGeom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Shape 552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553" name="Shape 553"/>
            <p:cNvSpPr/>
            <p:nvPr/>
          </p:nvSpPr>
          <p:spPr>
            <a:xfrm>
              <a:off x="2819350" y="5216875"/>
              <a:ext cx="202150" cy="210700"/>
            </a:xfrm>
            <a:custGeom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2606225" y="4998300"/>
              <a:ext cx="203400" cy="207650"/>
            </a:xfrm>
            <a:custGeom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2605025" y="5003775"/>
              <a:ext cx="417700" cy="417700"/>
            </a:xfrm>
            <a:custGeom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Shape 556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557" name="Shape 557"/>
            <p:cNvSpPr/>
            <p:nvPr/>
          </p:nvSpPr>
          <p:spPr>
            <a:xfrm>
              <a:off x="3236425" y="5309425"/>
              <a:ext cx="499300" cy="108400"/>
            </a:xfrm>
            <a:custGeom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3294875" y="5330725"/>
              <a:ext cx="382400" cy="25"/>
            </a:xfrm>
            <a:custGeom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3280250" y="5162675"/>
              <a:ext cx="411625" cy="140075"/>
            </a:xfrm>
            <a:custGeom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3471450" y="5001950"/>
              <a:ext cx="17075" cy="114475"/>
            </a:xfrm>
            <a:custGeom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3427600" y="5001950"/>
              <a:ext cx="17075" cy="114475"/>
            </a:xfrm>
            <a:custGeom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3515275" y="5001950"/>
              <a:ext cx="16475" cy="114475"/>
            </a:xfrm>
            <a:custGeom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3" name="Shape 563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564" name="Shape 564"/>
            <p:cNvSpPr/>
            <p:nvPr/>
          </p:nvSpPr>
          <p:spPr>
            <a:xfrm>
              <a:off x="4168000" y="4980625"/>
              <a:ext cx="85875" cy="102325"/>
            </a:xfrm>
            <a:custGeom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3968275" y="5043350"/>
              <a:ext cx="379975" cy="389700"/>
            </a:xfrm>
            <a:custGeom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4031000" y="5150500"/>
              <a:ext cx="54200" cy="61525"/>
            </a:xfrm>
            <a:custGeom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Shape 567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568" name="Shape 568"/>
            <p:cNvSpPr/>
            <p:nvPr/>
          </p:nvSpPr>
          <p:spPr>
            <a:xfrm>
              <a:off x="6104200" y="5081700"/>
              <a:ext cx="314825" cy="215575"/>
            </a:xfrm>
            <a:custGeom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5937975" y="5210175"/>
              <a:ext cx="333700" cy="133375"/>
            </a:xfrm>
            <a:custGeom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6352025" y="5109100"/>
              <a:ext cx="19500" cy="18900"/>
            </a:xfrm>
            <a:custGeom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Shape 571"/>
          <p:cNvGrpSpPr/>
          <p:nvPr/>
        </p:nvGrpSpPr>
        <p:grpSpPr>
          <a:xfrm>
            <a:off x="5461718" y="4356472"/>
            <a:ext cx="290183" cy="333679"/>
            <a:chOff x="6673500" y="5031175"/>
            <a:chExt cx="345250" cy="397000"/>
          </a:xfrm>
        </p:grpSpPr>
        <p:sp>
          <p:nvSpPr>
            <p:cNvPr id="572" name="Shape 572"/>
            <p:cNvSpPr/>
            <p:nvPr/>
          </p:nvSpPr>
          <p:spPr>
            <a:xfrm>
              <a:off x="6731950" y="5031175"/>
              <a:ext cx="105375" cy="147375"/>
            </a:xfrm>
            <a:custGeom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6673500" y="5146850"/>
              <a:ext cx="84050" cy="116925"/>
            </a:xfrm>
            <a:custGeom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6859225" y="5033600"/>
              <a:ext cx="105350" cy="144950"/>
            </a:xfrm>
            <a:custGeom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6931675" y="5150500"/>
              <a:ext cx="87075" cy="115725"/>
            </a:xfrm>
            <a:custGeom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6715525" y="5180350"/>
              <a:ext cx="263050" cy="247825"/>
            </a:xfrm>
            <a:custGeom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" name="Shape 577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578" name="Shape 578"/>
            <p:cNvSpPr/>
            <p:nvPr/>
          </p:nvSpPr>
          <p:spPr>
            <a:xfrm>
              <a:off x="4080925" y="302050"/>
              <a:ext cx="154075" cy="411000"/>
            </a:xfrm>
            <a:custGeom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3927500" y="301425"/>
              <a:ext cx="153450" cy="406150"/>
            </a:xfrm>
            <a:custGeom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4234975" y="306925"/>
              <a:ext cx="154075" cy="405525"/>
            </a:xfrm>
            <a:custGeom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4295850" y="442075"/>
              <a:ext cx="46300" cy="26225"/>
            </a:xfrm>
            <a:custGeom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4296475" y="415900"/>
              <a:ext cx="45075" cy="78575"/>
            </a:xfrm>
            <a:custGeom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3968275" y="590050"/>
              <a:ext cx="25" cy="6100"/>
            </a:xfrm>
            <a:custGeom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3970725" y="558375"/>
              <a:ext cx="1850" cy="12200"/>
            </a:xfrm>
            <a:custGeom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3976200" y="527325"/>
              <a:ext cx="3675" cy="12200"/>
            </a:xfrm>
            <a:custGeom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3985950" y="498100"/>
              <a:ext cx="4875" cy="10975"/>
            </a:xfrm>
            <a:custGeom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4000550" y="471300"/>
              <a:ext cx="7325" cy="9775"/>
            </a:xfrm>
            <a:custGeom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4021250" y="450600"/>
              <a:ext cx="10375" cy="6725"/>
            </a:xfrm>
            <a:custGeom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4049250" y="440250"/>
              <a:ext cx="11600" cy="2475"/>
            </a:xfrm>
            <a:custGeom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4080325" y="439650"/>
              <a:ext cx="12200" cy="1850"/>
            </a:xfrm>
            <a:custGeom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4110150" y="450000"/>
              <a:ext cx="9150" cy="7950"/>
            </a:xfrm>
            <a:custGeom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4130250" y="473750"/>
              <a:ext cx="4900" cy="10975"/>
            </a:xfrm>
            <a:custGeom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4141800" y="502975"/>
              <a:ext cx="3700" cy="11600"/>
            </a:xfrm>
            <a:custGeom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4150950" y="533425"/>
              <a:ext cx="3675" cy="11575"/>
            </a:xfrm>
            <a:custGeom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4160675" y="563850"/>
              <a:ext cx="4900" cy="11000"/>
            </a:xfrm>
            <a:custGeom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4175300" y="591875"/>
              <a:ext cx="7325" cy="9150"/>
            </a:xfrm>
            <a:custGeom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4198425" y="613175"/>
              <a:ext cx="11000" cy="4900"/>
            </a:xfrm>
            <a:custGeom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4228275" y="621100"/>
              <a:ext cx="12200" cy="625"/>
            </a:xfrm>
            <a:custGeom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4259925" y="616225"/>
              <a:ext cx="11600" cy="3075"/>
            </a:xfrm>
            <a:custGeom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289775" y="602225"/>
              <a:ext cx="10375" cy="6725"/>
            </a:xfrm>
            <a:custGeom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4313525" y="577875"/>
              <a:ext cx="6100" cy="10375"/>
            </a:xfrm>
            <a:custGeom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4326300" y="547425"/>
              <a:ext cx="2450" cy="12200"/>
            </a:xfrm>
            <a:custGeom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4329350" y="515750"/>
              <a:ext cx="625" cy="12200"/>
            </a:xfrm>
            <a:custGeom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4325075" y="488975"/>
              <a:ext cx="1250" cy="6100"/>
            </a:xfrm>
            <a:custGeom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Shape 605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606" name="Shape 606"/>
            <p:cNvSpPr/>
            <p:nvPr/>
          </p:nvSpPr>
          <p:spPr>
            <a:xfrm>
              <a:off x="6649150" y="309350"/>
              <a:ext cx="395800" cy="395800"/>
            </a:xfrm>
            <a:custGeom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6673500" y="333700"/>
              <a:ext cx="347100" cy="347100"/>
            </a:xfrm>
            <a:custGeom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6848850" y="397625"/>
              <a:ext cx="54825" cy="169300"/>
            </a:xfrm>
            <a:custGeom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6847025" y="333700"/>
              <a:ext cx="25" cy="29250"/>
            </a:xfrm>
            <a:custGeom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6760575" y="356850"/>
              <a:ext cx="25" cy="25"/>
            </a:xfrm>
            <a:custGeom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6760575" y="356850"/>
              <a:ext cx="14025" cy="24975"/>
            </a:xfrm>
            <a:custGeom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6696650" y="420775"/>
              <a:ext cx="25" cy="25"/>
            </a:xfrm>
            <a:custGeom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6696650" y="420775"/>
              <a:ext cx="24975" cy="14025"/>
            </a:xfrm>
            <a:custGeom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6673500" y="507225"/>
              <a:ext cx="29250" cy="25"/>
            </a:xfrm>
            <a:custGeom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6696650" y="593700"/>
              <a:ext cx="25" cy="25"/>
            </a:xfrm>
            <a:custGeom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6696650" y="579700"/>
              <a:ext cx="24975" cy="14025"/>
            </a:xfrm>
            <a:custGeom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6760575" y="632675"/>
              <a:ext cx="14025" cy="24975"/>
            </a:xfrm>
            <a:custGeom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6760575" y="657625"/>
              <a:ext cx="25" cy="25"/>
            </a:xfrm>
            <a:custGeom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6847025" y="651550"/>
              <a:ext cx="25" cy="29250"/>
            </a:xfrm>
            <a:custGeom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6919500" y="632675"/>
              <a:ext cx="14025" cy="24975"/>
            </a:xfrm>
            <a:custGeom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6933500" y="657625"/>
              <a:ext cx="25" cy="25"/>
            </a:xfrm>
            <a:custGeom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6972475" y="579700"/>
              <a:ext cx="24975" cy="14025"/>
            </a:xfrm>
            <a:custGeom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6997425" y="593700"/>
              <a:ext cx="25" cy="25"/>
            </a:xfrm>
            <a:custGeom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6991350" y="507225"/>
              <a:ext cx="29250" cy="25"/>
            </a:xfrm>
            <a:custGeom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6972475" y="420775"/>
              <a:ext cx="24975" cy="14025"/>
            </a:xfrm>
            <a:custGeom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6997425" y="420775"/>
              <a:ext cx="25" cy="25"/>
            </a:xfrm>
            <a:custGeom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6919500" y="356850"/>
              <a:ext cx="14025" cy="24975"/>
            </a:xfrm>
            <a:custGeom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6933500" y="356850"/>
              <a:ext cx="25" cy="25"/>
            </a:xfrm>
            <a:custGeom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Shape 629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630" name="Shape 630"/>
            <p:cNvSpPr/>
            <p:nvPr/>
          </p:nvSpPr>
          <p:spPr>
            <a:xfrm>
              <a:off x="5973900" y="337975"/>
              <a:ext cx="401900" cy="67000"/>
            </a:xfrm>
            <a:custGeom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6024450" y="348325"/>
              <a:ext cx="45075" cy="45075"/>
            </a:xfrm>
            <a:custGeom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6280175" y="348325"/>
              <a:ext cx="45075" cy="45075"/>
            </a:xfrm>
            <a:custGeom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5973900" y="667375"/>
              <a:ext cx="401900" cy="31675"/>
            </a:xfrm>
            <a:custGeom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6302700" y="318475"/>
              <a:ext cx="28650" cy="63350"/>
            </a:xfrm>
            <a:custGeom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6046975" y="318475"/>
              <a:ext cx="28650" cy="63350"/>
            </a:xfrm>
            <a:custGeom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5973900" y="407375"/>
              <a:ext cx="401900" cy="272200"/>
            </a:xfrm>
            <a:custGeom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6024450" y="456100"/>
              <a:ext cx="300800" cy="175375"/>
            </a:xfrm>
            <a:custGeom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6024450" y="573000"/>
              <a:ext cx="300800" cy="25"/>
            </a:xfrm>
            <a:custGeom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6024450" y="514550"/>
              <a:ext cx="300800" cy="25"/>
            </a:xfrm>
            <a:custGeom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6264950" y="456100"/>
              <a:ext cx="25" cy="175375"/>
            </a:xfrm>
            <a:custGeom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6204675" y="456100"/>
              <a:ext cx="25" cy="175375"/>
            </a:xfrm>
            <a:custGeom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6145000" y="456100"/>
              <a:ext cx="25" cy="175375"/>
            </a:xfrm>
            <a:custGeom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6084725" y="456100"/>
              <a:ext cx="25" cy="175375"/>
            </a:xfrm>
            <a:custGeom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Shape 644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645" name="Shape 645"/>
            <p:cNvSpPr/>
            <p:nvPr/>
          </p:nvSpPr>
          <p:spPr>
            <a:xfrm>
              <a:off x="12685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2989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5924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Shape 648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649" name="Shape 649"/>
            <p:cNvSpPr/>
            <p:nvPr/>
          </p:nvSpPr>
          <p:spPr>
            <a:xfrm>
              <a:off x="6847025" y="1209875"/>
              <a:ext cx="60325" cy="200950"/>
            </a:xfrm>
            <a:custGeom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6605925" y="971800"/>
              <a:ext cx="482250" cy="228350"/>
            </a:xfrm>
            <a:custGeom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6847025" y="948050"/>
              <a:ext cx="25" cy="23775"/>
            </a:xfrm>
            <a:custGeom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6847025" y="1001025"/>
              <a:ext cx="25" cy="183900"/>
            </a:xfrm>
            <a:custGeom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6872000" y="994325"/>
              <a:ext cx="85275" cy="190600"/>
            </a:xfrm>
            <a:custGeom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6736825" y="994325"/>
              <a:ext cx="85275" cy="190600"/>
            </a:xfrm>
            <a:custGeom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Shape 655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656" name="Shape 656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Shape 664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665" name="Shape 665"/>
            <p:cNvSpPr/>
            <p:nvPr/>
          </p:nvSpPr>
          <p:spPr>
            <a:xfrm>
              <a:off x="3269900" y="3064500"/>
              <a:ext cx="432325" cy="263075"/>
            </a:xfrm>
            <a:custGeom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3445875" y="3155825"/>
              <a:ext cx="80400" cy="80400"/>
            </a:xfrm>
            <a:custGeom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3381925" y="3091900"/>
              <a:ext cx="208275" cy="208275"/>
            </a:xfrm>
            <a:custGeom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Shape 668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669" name="Shape 669"/>
            <p:cNvSpPr/>
            <p:nvPr/>
          </p:nvSpPr>
          <p:spPr>
            <a:xfrm>
              <a:off x="6689325" y="2984125"/>
              <a:ext cx="315425" cy="77975"/>
            </a:xfrm>
            <a:custGeom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6702125" y="3069375"/>
              <a:ext cx="289850" cy="358050"/>
            </a:xfrm>
            <a:custGeom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6761175" y="3117475"/>
              <a:ext cx="25" cy="261850"/>
            </a:xfrm>
            <a:custGeom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6847025" y="3117475"/>
              <a:ext cx="25" cy="261850"/>
            </a:xfrm>
            <a:custGeom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6932875" y="3117475"/>
              <a:ext cx="25" cy="261850"/>
            </a:xfrm>
            <a:custGeom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Shape 674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675" name="Shape 675"/>
            <p:cNvSpPr/>
            <p:nvPr/>
          </p:nvSpPr>
          <p:spPr>
            <a:xfrm>
              <a:off x="2178800" y="4519725"/>
              <a:ext cx="114500" cy="114475"/>
            </a:xfrm>
            <a:custGeom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1988225" y="4539200"/>
              <a:ext cx="156500" cy="156500"/>
            </a:xfrm>
            <a:custGeom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2042425" y="4286525"/>
              <a:ext cx="239300" cy="236250"/>
            </a:xfrm>
            <a:custGeom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2161750" y="4522750"/>
              <a:ext cx="25" cy="256975"/>
            </a:xfrm>
            <a:custGeom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2133750" y="4377850"/>
              <a:ext cx="56050" cy="56025"/>
            </a:xfrm>
            <a:custGeom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2038150" y="4589125"/>
              <a:ext cx="87100" cy="87100"/>
            </a:xfrm>
            <a:custGeom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2194025" y="4564150"/>
              <a:ext cx="54825" cy="54825"/>
            </a:xfrm>
            <a:custGeom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Shape 682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683" name="Shape 683"/>
            <p:cNvSpPr/>
            <p:nvPr/>
          </p:nvSpPr>
          <p:spPr>
            <a:xfrm>
              <a:off x="2635450" y="4653050"/>
              <a:ext cx="368400" cy="134600"/>
            </a:xfrm>
            <a:custGeom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2819350" y="4321225"/>
              <a:ext cx="25" cy="347075"/>
            </a:xfrm>
            <a:custGeom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2835175" y="4328525"/>
              <a:ext cx="114475" cy="114500"/>
            </a:xfrm>
            <a:custGeom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2850400" y="4372975"/>
              <a:ext cx="54825" cy="54825"/>
            </a:xfrm>
            <a:custGeom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2646425" y="4429600"/>
              <a:ext cx="156500" cy="156500"/>
            </a:xfrm>
            <a:custGeom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2696350" y="4479525"/>
              <a:ext cx="87100" cy="87100"/>
            </a:xfrm>
            <a:custGeom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Shape 689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690" name="Shape 690"/>
            <p:cNvSpPr/>
            <p:nvPr/>
          </p:nvSpPr>
          <p:spPr>
            <a:xfrm>
              <a:off x="6643075" y="4698125"/>
              <a:ext cx="407950" cy="14625"/>
            </a:xfrm>
            <a:custGeom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6643075" y="4727350"/>
              <a:ext cx="407950" cy="14625"/>
            </a:xfrm>
            <a:custGeom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6643075" y="4751700"/>
              <a:ext cx="407950" cy="14625"/>
            </a:xfrm>
            <a:custGeom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6672900" y="4309650"/>
              <a:ext cx="348900" cy="376300"/>
            </a:xfrm>
            <a:custGeom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6805625" y="4452725"/>
              <a:ext cx="15850" cy="28050"/>
            </a:xfrm>
            <a:custGeom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6872600" y="4452725"/>
              <a:ext cx="15875" cy="28050"/>
            </a:xfrm>
            <a:custGeom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6709425" y="4414975"/>
              <a:ext cx="275250" cy="54825"/>
            </a:xfrm>
            <a:custGeom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6733175" y="4382725"/>
              <a:ext cx="227750" cy="37150"/>
            </a:xfrm>
            <a:custGeom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6847025" y="4414975"/>
              <a:ext cx="25" cy="145550"/>
            </a:xfrm>
            <a:custGeom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Shape 699"/>
          <p:cNvGrpSpPr/>
          <p:nvPr/>
        </p:nvGrpSpPr>
        <p:grpSpPr>
          <a:xfrm>
            <a:off x="4251419" y="4291985"/>
            <a:ext cx="452420" cy="433992"/>
            <a:chOff x="5233525" y="4954450"/>
            <a:chExt cx="538275" cy="516350"/>
          </a:xfrm>
        </p:grpSpPr>
        <p:sp>
          <p:nvSpPr>
            <p:cNvPr id="700" name="Shape 700"/>
            <p:cNvSpPr/>
            <p:nvPr/>
          </p:nvSpPr>
          <p:spPr>
            <a:xfrm>
              <a:off x="5637825" y="4954450"/>
              <a:ext cx="89525" cy="89525"/>
            </a:xfrm>
            <a:custGeom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5323025" y="4980625"/>
              <a:ext cx="88925" cy="88925"/>
            </a:xfrm>
            <a:custGeom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5233525" y="5255225"/>
              <a:ext cx="89525" cy="89525"/>
            </a:xfrm>
            <a:custGeom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5453325" y="5382475"/>
              <a:ext cx="88925" cy="88325"/>
            </a:xfrm>
            <a:custGeom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5682875" y="5188875"/>
              <a:ext cx="88925" cy="89525"/>
            </a:xfrm>
            <a:custGeom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5411925" y="5110925"/>
              <a:ext cx="188775" cy="189400"/>
            </a:xfrm>
            <a:custGeom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5367475" y="5025075"/>
              <a:ext cx="81600" cy="105975"/>
            </a:xfrm>
            <a:custGeom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5567800" y="4999500"/>
              <a:ext cx="115100" cy="133975"/>
            </a:xfrm>
            <a:custGeom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5600075" y="5217475"/>
              <a:ext cx="127275" cy="16475"/>
            </a:xfrm>
            <a:custGeom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5497775" y="5299675"/>
              <a:ext cx="4900" cy="126675"/>
            </a:xfrm>
            <a:custGeom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5277975" y="5241825"/>
              <a:ext cx="141275" cy="58500"/>
            </a:xfrm>
            <a:custGeom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Shape 711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712" name="Shape 712"/>
            <p:cNvSpPr/>
            <p:nvPr/>
          </p:nvSpPr>
          <p:spPr>
            <a:xfrm>
              <a:off x="4611850" y="5222350"/>
              <a:ext cx="436600" cy="239325"/>
            </a:xfrm>
            <a:custGeom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612475" y="4963575"/>
              <a:ext cx="435975" cy="125450"/>
            </a:xfrm>
            <a:custGeom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556450" y="5089000"/>
              <a:ext cx="274025" cy="225925"/>
            </a:xfrm>
            <a:custGeom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4830450" y="5089000"/>
              <a:ext cx="274025" cy="225925"/>
            </a:xfrm>
            <a:custGeom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830450" y="5213225"/>
              <a:ext cx="25" cy="248450"/>
            </a:xfrm>
            <a:custGeom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Shape 717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18" name="Shape 718"/>
            <p:cNvSpPr/>
            <p:nvPr/>
          </p:nvSpPr>
          <p:spPr>
            <a:xfrm>
              <a:off x="632875" y="5077450"/>
              <a:ext cx="272200" cy="185725"/>
            </a:xfrm>
            <a:custGeom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886175" y="5071350"/>
              <a:ext cx="74300" cy="191825"/>
            </a:xfrm>
            <a:custGeom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531800" y="5162075"/>
              <a:ext cx="202175" cy="202175"/>
            </a:xfrm>
            <a:custGeom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859375" y="5162075"/>
              <a:ext cx="202175" cy="202175"/>
            </a:xfrm>
            <a:custGeom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676100" y="5071350"/>
              <a:ext cx="86500" cy="7325"/>
            </a:xfrm>
            <a:custGeom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941575" y="5244275"/>
              <a:ext cx="37175" cy="37175"/>
            </a:xfrm>
            <a:custGeom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614600" y="5244275"/>
              <a:ext cx="37175" cy="37175"/>
            </a:xfrm>
            <a:custGeom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Shape 725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726" name="Shape 726"/>
            <p:cNvSpPr/>
            <p:nvPr/>
          </p:nvSpPr>
          <p:spPr>
            <a:xfrm>
              <a:off x="5916675" y="927975"/>
              <a:ext cx="516350" cy="502950"/>
            </a:xfrm>
            <a:custGeom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6006800" y="1011375"/>
              <a:ext cx="336125" cy="336125"/>
            </a:xfrm>
            <a:custGeom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Shape 728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729" name="Shape 729"/>
            <p:cNvSpPr/>
            <p:nvPr/>
          </p:nvSpPr>
          <p:spPr>
            <a:xfrm>
              <a:off x="5916675" y="927975"/>
              <a:ext cx="516350" cy="502950"/>
            </a:xfrm>
            <a:custGeom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6006800" y="1011375"/>
              <a:ext cx="336125" cy="336125"/>
            </a:xfrm>
            <a:custGeom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Shape 731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732" name="Shape 732"/>
            <p:cNvSpPr/>
            <p:nvPr/>
          </p:nvSpPr>
          <p:spPr>
            <a:xfrm>
              <a:off x="5916675" y="927975"/>
              <a:ext cx="516350" cy="502950"/>
            </a:xfrm>
            <a:custGeom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6006800" y="1011375"/>
              <a:ext cx="336125" cy="336125"/>
            </a:xfrm>
            <a:custGeom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Shape 734"/>
          <p:cNvSpPr/>
          <p:nvPr/>
        </p:nvSpPr>
        <p:spPr>
          <a:xfrm>
            <a:off x="7436055" y="2039778"/>
            <a:ext cx="402263" cy="227229"/>
          </a:xfrm>
          <a:custGeom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6552218" y="2039778"/>
            <a:ext cx="402263" cy="227229"/>
          </a:xfrm>
          <a:custGeom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6837753" y="3097315"/>
            <a:ext cx="1000561" cy="565194"/>
          </a:xfrm>
          <a:custGeom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D1D1B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2" name="Shape 74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576574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576574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3" name="Shape 743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4294967295" type="ctrTitle"/>
          </p:nvPr>
        </p:nvSpPr>
        <p:spPr>
          <a:xfrm>
            <a:off x="1188450" y="1713700"/>
            <a:ext cx="6767100" cy="73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HELLO!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5" name="Shape 65"/>
          <p:cNvSpPr txBox="1"/>
          <p:nvPr>
            <p:ph idx="4294967295" type="subTitle"/>
          </p:nvPr>
        </p:nvSpPr>
        <p:spPr>
          <a:xfrm>
            <a:off x="1188450" y="2298999"/>
            <a:ext cx="6767100" cy="16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I am Jayden Smith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I am here because I love to give presentations. </a:t>
            </a:r>
            <a:endParaRPr sz="1400">
              <a:solidFill>
                <a:srgbClr val="FFFFFF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You can find me at @username</a:t>
            </a:r>
            <a:endParaRPr b="1" sz="1400">
              <a:solidFill>
                <a:srgbClr val="FFFFFF"/>
              </a:solidFill>
            </a:endParaRPr>
          </a:p>
        </p:txBody>
      </p:sp>
      <p:pic>
        <p:nvPicPr>
          <p:cNvPr descr="photo-1434030216411-0b793f4b4173.jpg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900" y="625200"/>
            <a:ext cx="1143600" cy="1143600"/>
          </a:xfrm>
          <a:prstGeom prst="ellipse">
            <a:avLst/>
          </a:prstGeom>
          <a:noFill/>
          <a:ln cap="flat" cmpd="sng" w="7620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Shape 67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1779975" y="2161800"/>
            <a:ext cx="55839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8_dqweaohsavc-olu-eletu.jpg" id="84" name="Shape 84"/>
          <p:cNvPicPr preferRelativeResize="0"/>
          <p:nvPr/>
        </p:nvPicPr>
        <p:blipFill rotWithShape="1">
          <a:blip r:embed="rId3">
            <a:alphaModFix amt="60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Here you have a list of items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And some text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4294967295" type="ctrTitle"/>
          </p:nvPr>
        </p:nvSpPr>
        <p:spPr>
          <a:xfrm>
            <a:off x="2486725" y="2729350"/>
            <a:ext cx="4170000" cy="6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BIG CONCEPT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93" name="Shape 93"/>
          <p:cNvSpPr txBox="1"/>
          <p:nvPr>
            <p:ph idx="4294967295" type="subTitle"/>
          </p:nvPr>
        </p:nvSpPr>
        <p:spPr>
          <a:xfrm>
            <a:off x="2486725" y="3106750"/>
            <a:ext cx="417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4" name="Shape 94"/>
          <p:cNvGrpSpPr/>
          <p:nvPr/>
        </p:nvGrpSpPr>
        <p:grpSpPr>
          <a:xfrm>
            <a:off x="4054413" y="1577383"/>
            <a:ext cx="1035173" cy="1035155"/>
            <a:chOff x="6643075" y="3664250"/>
            <a:chExt cx="407950" cy="407975"/>
          </a:xfrm>
        </p:grpSpPr>
        <p:sp>
          <p:nvSpPr>
            <p:cNvPr id="95" name="Shape 95"/>
            <p:cNvSpPr/>
            <p:nvPr/>
          </p:nvSpPr>
          <p:spPr>
            <a:xfrm>
              <a:off x="6794075" y="3815250"/>
              <a:ext cx="211300" cy="211300"/>
            </a:xfrm>
            <a:custGeom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6643075" y="3664250"/>
              <a:ext cx="407950" cy="407975"/>
            </a:xfrm>
            <a:custGeom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Shape 97"/>
          <p:cNvGrpSpPr/>
          <p:nvPr/>
        </p:nvGrpSpPr>
        <p:grpSpPr>
          <a:xfrm rot="3241797">
            <a:off x="3457795" y="1763151"/>
            <a:ext cx="425620" cy="425596"/>
            <a:chOff x="576250" y="4319400"/>
            <a:chExt cx="442075" cy="442050"/>
          </a:xfrm>
        </p:grpSpPr>
        <p:sp>
          <p:nvSpPr>
            <p:cNvPr id="98" name="Shape 98"/>
            <p:cNvSpPr/>
            <p:nvPr/>
          </p:nvSpPr>
          <p:spPr>
            <a:xfrm>
              <a:off x="576250" y="4319400"/>
              <a:ext cx="442075" cy="442050"/>
            </a:xfrm>
            <a:custGeom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595725" y="4668875"/>
              <a:ext cx="73100" cy="73100"/>
            </a:xfrm>
            <a:custGeom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652350" y="4711500"/>
              <a:ext cx="46925" cy="46925"/>
            </a:xfrm>
            <a:custGeom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579300" y="4638450"/>
              <a:ext cx="46900" cy="46900"/>
            </a:xfrm>
            <a:custGeom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Shape 102"/>
          <p:cNvSpPr/>
          <p:nvPr/>
        </p:nvSpPr>
        <p:spPr>
          <a:xfrm>
            <a:off x="4235775" y="1483304"/>
            <a:ext cx="161807" cy="154500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 rot="2697385">
            <a:off x="5223262" y="1820301"/>
            <a:ext cx="245621" cy="234528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744300" y="2339601"/>
            <a:ext cx="98383" cy="93976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rot="1280154">
            <a:off x="3980797" y="1468742"/>
            <a:ext cx="98367" cy="93971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Shape 107"/>
          <p:cNvSpPr/>
          <p:nvPr/>
        </p:nvSpPr>
        <p:spPr>
          <a:xfrm rot="1280082">
            <a:off x="4986221" y="2457575"/>
            <a:ext cx="160945" cy="153736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1_ung80sbsfmu-bench-accounting.jpg" id="112" name="Shape 112"/>
          <p:cNvPicPr preferRelativeResize="0"/>
          <p:nvPr/>
        </p:nvPicPr>
        <p:blipFill rotWithShape="1">
          <a:blip r:embed="rId3">
            <a:alphaModFix amt="71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1" type="body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6_hio3mrgxjt4-imani-clovis.jpg" id="121" name="Shape 121"/>
          <p:cNvPicPr preferRelativeResize="0"/>
          <p:nvPr/>
        </p:nvPicPr>
        <p:blipFill rotWithShape="1">
          <a:blip r:embed="rId3">
            <a:alphaModFix amt="63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