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Lato Hairline"/>
      <p:regular r:id="rId34"/>
      <p:bold r:id="rId35"/>
      <p:italic r:id="rId36"/>
      <p:boldItalic r:id="rId37"/>
    </p:embeddedFont>
    <p:embeddedFont>
      <p:font typeface="Lato Light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EE9A9F4-D4D3-41F3-B5D6-072D4FB6B89A}">
  <a:tblStyle styleId="{EEE9A9F4-D4D3-41F3-B5D6-072D4FB6B89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Light-italic.fntdata"/><Relationship Id="rId20" Type="http://schemas.openxmlformats.org/officeDocument/2006/relationships/slide" Target="slides/slide15.xml"/><Relationship Id="rId41" Type="http://schemas.openxmlformats.org/officeDocument/2006/relationships/font" Target="fonts/LatoLight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LatoHairline-bold.fntdata"/><Relationship Id="rId12" Type="http://schemas.openxmlformats.org/officeDocument/2006/relationships/slide" Target="slides/slide7.xml"/><Relationship Id="rId34" Type="http://schemas.openxmlformats.org/officeDocument/2006/relationships/font" Target="fonts/LatoHairline-regular.fntdata"/><Relationship Id="rId15" Type="http://schemas.openxmlformats.org/officeDocument/2006/relationships/slide" Target="slides/slide10.xml"/><Relationship Id="rId37" Type="http://schemas.openxmlformats.org/officeDocument/2006/relationships/font" Target="fonts/LatoHairline-boldItalic.fntdata"/><Relationship Id="rId14" Type="http://schemas.openxmlformats.org/officeDocument/2006/relationships/slide" Target="slides/slide9.xml"/><Relationship Id="rId36" Type="http://schemas.openxmlformats.org/officeDocument/2006/relationships/font" Target="fonts/LatoHairline-italic.fntdata"/><Relationship Id="rId17" Type="http://schemas.openxmlformats.org/officeDocument/2006/relationships/slide" Target="slides/slide12.xml"/><Relationship Id="rId39" Type="http://schemas.openxmlformats.org/officeDocument/2006/relationships/font" Target="fonts/LatoLight-bold.fntdata"/><Relationship Id="rId16" Type="http://schemas.openxmlformats.org/officeDocument/2006/relationships/slide" Target="slides/slide11.xml"/><Relationship Id="rId38" Type="http://schemas.openxmlformats.org/officeDocument/2006/relationships/font" Target="fonts/LatoLight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Shape 3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1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10" name="Shape 10"/>
          <p:cNvPicPr preferRelativeResize="0"/>
          <p:nvPr/>
        </p:nvPicPr>
        <p:blipFill rotWithShape="1">
          <a:blip r:embed="rId3">
            <a:alphaModFix/>
          </a:blip>
          <a:srcRect b="0" l="55211" r="0" t="0"/>
          <a:stretch/>
        </p:blipFill>
        <p:spPr>
          <a:xfrm>
            <a:off x="1" y="0"/>
            <a:ext cx="409567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/>
          <p:nvPr>
            <p:ph type="ctrTitle"/>
          </p:nvPr>
        </p:nvSpPr>
        <p:spPr>
          <a:xfrm>
            <a:off x="3208125" y="3287225"/>
            <a:ext cx="5250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rectangle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3.png" id="51" name="Shape 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 txBox="1"/>
          <p:nvPr>
            <p:ph idx="12" type="sldNum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rgbClr val="999999"/>
                </a:solidFill>
              </a:defRPr>
            </a:lvl1pPr>
            <a:lvl2pPr lvl="1" rtl="0" algn="ctr">
              <a:buNone/>
              <a:defRPr>
                <a:solidFill>
                  <a:srgbClr val="999999"/>
                </a:solidFill>
              </a:defRPr>
            </a:lvl2pPr>
            <a:lvl3pPr lvl="2" rtl="0" algn="ctr">
              <a:buNone/>
              <a:defRPr>
                <a:solidFill>
                  <a:srgbClr val="999999"/>
                </a:solidFill>
              </a:defRPr>
            </a:lvl3pPr>
            <a:lvl4pPr lvl="3" rtl="0" algn="ctr">
              <a:buNone/>
              <a:defRPr>
                <a:solidFill>
                  <a:srgbClr val="999999"/>
                </a:solidFill>
              </a:defRPr>
            </a:lvl4pPr>
            <a:lvl5pPr lvl="4" rtl="0" algn="ctr">
              <a:buNone/>
              <a:defRPr>
                <a:solidFill>
                  <a:srgbClr val="999999"/>
                </a:solidFill>
              </a:defRPr>
            </a:lvl5pPr>
            <a:lvl6pPr lvl="5" rtl="0" algn="ctr">
              <a:buNone/>
              <a:defRPr>
                <a:solidFill>
                  <a:srgbClr val="999999"/>
                </a:solidFill>
              </a:defRPr>
            </a:lvl6pPr>
            <a:lvl7pPr lvl="6" rtl="0" algn="ctr">
              <a:buNone/>
              <a:defRPr>
                <a:solidFill>
                  <a:srgbClr val="999999"/>
                </a:solidFill>
              </a:defRPr>
            </a:lvl7pPr>
            <a:lvl8pPr lvl="7" rtl="0" algn="ctr">
              <a:buNone/>
              <a:defRPr>
                <a:solidFill>
                  <a:srgbClr val="999999"/>
                </a:solidFill>
              </a:defRPr>
            </a:lvl8pPr>
            <a:lvl9pPr lvl="8" rtl="0" algn="ctr">
              <a:buNone/>
              <a:defRPr>
                <a:solidFill>
                  <a:srgbClr val="999999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half">
  <p:cSld name="BLANK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paint_transparent1.png" id="55" name="Shape 55"/>
          <p:cNvPicPr preferRelativeResize="0"/>
          <p:nvPr/>
        </p:nvPicPr>
        <p:blipFill rotWithShape="1">
          <a:blip r:embed="rId3">
            <a:alphaModFix/>
          </a:blip>
          <a:srcRect b="0" l="27161" r="0" t="0"/>
          <a:stretch/>
        </p:blipFill>
        <p:spPr>
          <a:xfrm>
            <a:off x="0" y="0"/>
            <a:ext cx="66605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4.png" id="13" name="Shape 13"/>
          <p:cNvPicPr preferRelativeResize="0"/>
          <p:nvPr/>
        </p:nvPicPr>
        <p:blipFill rotWithShape="1">
          <a:blip r:embed="rId3">
            <a:alphaModFix/>
          </a:blip>
          <a:srcRect b="0" l="0" r="49954" t="0"/>
          <a:stretch/>
        </p:blipFill>
        <p:spPr>
          <a:xfrm>
            <a:off x="4567925" y="0"/>
            <a:ext cx="4576075" cy="51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/>
          <p:nvPr/>
        </p:nvSpPr>
        <p:spPr>
          <a:xfrm>
            <a:off x="0" y="-150"/>
            <a:ext cx="5300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Shape 15"/>
          <p:cNvSpPr txBox="1"/>
          <p:nvPr>
            <p:ph type="ctrTitle"/>
          </p:nvPr>
        </p:nvSpPr>
        <p:spPr>
          <a:xfrm>
            <a:off x="685800" y="2878750"/>
            <a:ext cx="3914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685800" y="4135454"/>
            <a:ext cx="3914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4.png" id="18" name="Shape 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/>
          <p:nvPr>
            <p:ph idx="1" type="body"/>
          </p:nvPr>
        </p:nvSpPr>
        <p:spPr>
          <a:xfrm>
            <a:off x="2483350" y="836125"/>
            <a:ext cx="4177200" cy="347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i="1" sz="2400">
                <a:solidFill>
                  <a:srgbClr val="FFFFFF"/>
                </a:solidFill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i="1" sz="2400">
                <a:solidFill>
                  <a:srgbClr val="FFFFFF"/>
                </a:solidFill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i="1" sz="2400">
                <a:solidFill>
                  <a:srgbClr val="FFFFFF"/>
                </a:solidFill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i="1" sz="2400">
                <a:solidFill>
                  <a:srgbClr val="FFFFFF"/>
                </a:solidFill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i="1" sz="2400">
                <a:solidFill>
                  <a:srgbClr val="FFFFFF"/>
                </a:solidFill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i="1" sz="2400">
                <a:solidFill>
                  <a:srgbClr val="FFFFFF"/>
                </a:solidFill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i="1" sz="2400">
                <a:solidFill>
                  <a:srgbClr val="FFFFFF"/>
                </a:solidFill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i="1" sz="2400">
                <a:solidFill>
                  <a:srgbClr val="FFFFFF"/>
                </a:solidFill>
              </a:defRPr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i="1"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22" name="Shape 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×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27" name="Shape 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457200" y="2211825"/>
            <a:ext cx="2675100" cy="2637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3293406" y="2211825"/>
            <a:ext cx="2675100" cy="2637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33" name="Shape 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89775" y="2312475"/>
            <a:ext cx="1831500" cy="2613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2415136" y="2312475"/>
            <a:ext cx="1831500" cy="2613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Shape 37"/>
          <p:cNvSpPr txBox="1"/>
          <p:nvPr>
            <p:ph idx="3" type="body"/>
          </p:nvPr>
        </p:nvSpPr>
        <p:spPr>
          <a:xfrm>
            <a:off x="4340497" y="2312475"/>
            <a:ext cx="1831500" cy="2613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40" name="Shape 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41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44" name="Shape 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Shape 45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circle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4.png" id="48" name="Shape 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CCCCC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slide26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Relationship Id="rId5" Type="http://schemas.openxmlformats.org/officeDocument/2006/relationships/hyperlink" Target="http://graphicburger.com/?s=watercolor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latofonts.com/lato-free-fonts/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jpg"/><Relationship Id="rId4" Type="http://schemas.openxmlformats.org/officeDocument/2006/relationships/hyperlink" Target="https://twitter.com/googledocs/status/730087240156643328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ctrTitle"/>
          </p:nvPr>
        </p:nvSpPr>
        <p:spPr>
          <a:xfrm>
            <a:off x="3208125" y="3287225"/>
            <a:ext cx="5250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r>
              <a:rPr lang="en"/>
              <a:t>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4294967295" type="title"/>
          </p:nvPr>
        </p:nvSpPr>
        <p:spPr>
          <a:xfrm>
            <a:off x="457200" y="2720575"/>
            <a:ext cx="3250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30" name="Shape 130"/>
          <p:cNvSpPr txBox="1"/>
          <p:nvPr>
            <p:ph idx="4294967295" type="body"/>
          </p:nvPr>
        </p:nvSpPr>
        <p:spPr>
          <a:xfrm>
            <a:off x="457200" y="3536625"/>
            <a:ext cx="3250800" cy="111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 complex idea can be conveyed with just a single still image, namely making it possible to absorb large amounts of data quickly.</a:t>
            </a:r>
            <a:endParaRPr sz="1400"/>
          </a:p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4294967295" type="title"/>
          </p:nvPr>
        </p:nvSpPr>
        <p:spPr>
          <a:xfrm>
            <a:off x="2194950" y="2714525"/>
            <a:ext cx="4754100" cy="138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Want big impact?</a:t>
            </a: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Use big image.</a:t>
            </a: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7" name="Shape 137"/>
          <p:cNvSpPr txBox="1"/>
          <p:nvPr>
            <p:ph idx="12" type="sldNum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999999"/>
                </a:solidFill>
              </a:rPr>
              <a:t>‹#›</a:t>
            </a:fld>
            <a:endParaRPr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2194546" y="2382972"/>
            <a:ext cx="2033700" cy="2033700"/>
          </a:xfrm>
          <a:prstGeom prst="ellipse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Gray</a:t>
            </a:r>
            <a:endParaRPr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457200" y="2382972"/>
            <a:ext cx="2033700" cy="2033700"/>
          </a:xfrm>
          <a:prstGeom prst="ellipse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White</a:t>
            </a:r>
            <a:endParaRPr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3931892" y="2382972"/>
            <a:ext cx="2033700" cy="2033700"/>
          </a:xfrm>
          <a:prstGeom prst="ellipse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Black</a:t>
            </a:r>
            <a:endParaRPr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52" name="Shape 152"/>
          <p:cNvGraphicFramePr/>
          <p:nvPr/>
        </p:nvGraphicFramePr>
        <p:xfrm>
          <a:off x="573800" y="24517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{EEE9A9F4-D4D3-41F3-B5D6-072D4FB6B89A}</a:tableStyleId>
              </a:tblPr>
              <a:tblGrid>
                <a:gridCol w="1215525"/>
                <a:gridCol w="1215525"/>
                <a:gridCol w="1215525"/>
                <a:gridCol w="1215525"/>
              </a:tblGrid>
              <a:tr h="53077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A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B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C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530775">
                <a:tc>
                  <a:txBody>
                    <a:bodyPr>
                      <a:noAutofit/>
                    </a:bodyPr>
                    <a:lstStyle/>
                    <a:p>
                      <a:pPr indent="0" lvl="0" mar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Yellow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10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20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7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0775">
                <a:tc>
                  <a:txBody>
                    <a:bodyPr>
                      <a:noAutofit/>
                    </a:bodyPr>
                    <a:lstStyle/>
                    <a:p>
                      <a:pPr indent="0" lvl="0" mar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Blue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30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15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10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07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Orange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5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24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16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3" name="Shape 153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1328047" y="949025"/>
            <a:ext cx="6545104" cy="3117943"/>
          </a:xfrm>
          <a:custGeom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 txBox="1"/>
          <p:nvPr>
            <p:ph idx="4294967295" type="title"/>
          </p:nvPr>
        </p:nvSpPr>
        <p:spPr>
          <a:xfrm>
            <a:off x="1816350" y="167825"/>
            <a:ext cx="5511300" cy="4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Maps</a:t>
            </a:r>
            <a:endParaRPr sz="14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2504325" y="1550075"/>
            <a:ext cx="655200" cy="2028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our office</a:t>
            </a:r>
            <a:endParaRPr sz="8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1" name="Shape 161"/>
          <p:cNvSpPr txBox="1"/>
          <p:nvPr>
            <p:ph idx="12" type="sldNum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999999"/>
                </a:solidFill>
              </a:rPr>
              <a:t>‹#›</a:t>
            </a:fld>
            <a:endParaRPr>
              <a:solidFill>
                <a:srgbClr val="999999"/>
              </a:solidFill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1863218" y="1926549"/>
            <a:ext cx="113397" cy="150888"/>
          </a:xfrm>
          <a:custGeom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3191493" y="3175474"/>
            <a:ext cx="113397" cy="150888"/>
          </a:xfrm>
          <a:custGeom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4029193" y="1711949"/>
            <a:ext cx="113397" cy="150888"/>
          </a:xfrm>
          <a:custGeom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6316893" y="2131249"/>
            <a:ext cx="113397" cy="150888"/>
          </a:xfrm>
          <a:custGeom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6930993" y="3495599"/>
            <a:ext cx="113397" cy="150888"/>
          </a:xfrm>
          <a:custGeom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4543893" y="3409924"/>
            <a:ext cx="113397" cy="150888"/>
          </a:xfrm>
          <a:custGeom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4294967295" type="ctrTitle"/>
          </p:nvPr>
        </p:nvSpPr>
        <p:spPr>
          <a:xfrm>
            <a:off x="1752975" y="1811950"/>
            <a:ext cx="5637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</a:rPr>
              <a:t>89,526,124</a:t>
            </a:r>
            <a:endParaRPr sz="7200">
              <a:solidFill>
                <a:srgbClr val="FFFFFF"/>
              </a:solidFill>
            </a:endParaRPr>
          </a:p>
        </p:txBody>
      </p:sp>
      <p:sp>
        <p:nvSpPr>
          <p:cNvPr id="173" name="Shape 173"/>
          <p:cNvSpPr txBox="1"/>
          <p:nvPr>
            <p:ph idx="4294967295" type="subTitle"/>
          </p:nvPr>
        </p:nvSpPr>
        <p:spPr>
          <a:xfrm>
            <a:off x="1752975" y="2763854"/>
            <a:ext cx="5637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Whoa! That’s a big number, aren’t you proud?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4" name="Shape 174"/>
          <p:cNvSpPr txBox="1"/>
          <p:nvPr>
            <p:ph idx="12" type="sldNum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999999"/>
                </a:solidFill>
              </a:rPr>
              <a:t>‹#›</a:t>
            </a:fld>
            <a:endParaRPr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4294967295" type="ctrTitle"/>
          </p:nvPr>
        </p:nvSpPr>
        <p:spPr>
          <a:xfrm>
            <a:off x="685800" y="6480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89,526,124$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0" name="Shape 180"/>
          <p:cNvSpPr txBox="1"/>
          <p:nvPr>
            <p:ph idx="4294967295" type="subTitle"/>
          </p:nvPr>
        </p:nvSpPr>
        <p:spPr>
          <a:xfrm>
            <a:off x="685800" y="12589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That’s a lot of money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181" name="Shape 181"/>
          <p:cNvSpPr txBox="1"/>
          <p:nvPr>
            <p:ph idx="4294967295" type="ctrTitle"/>
          </p:nvPr>
        </p:nvSpPr>
        <p:spPr>
          <a:xfrm>
            <a:off x="685800" y="32769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100%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2" name="Shape 182"/>
          <p:cNvSpPr txBox="1"/>
          <p:nvPr>
            <p:ph idx="4294967295" type="subTitle"/>
          </p:nvPr>
        </p:nvSpPr>
        <p:spPr>
          <a:xfrm>
            <a:off x="685800" y="38878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Total success!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183" name="Shape 183"/>
          <p:cNvSpPr txBox="1"/>
          <p:nvPr>
            <p:ph idx="4294967295" type="ctrTitle"/>
          </p:nvPr>
        </p:nvSpPr>
        <p:spPr>
          <a:xfrm>
            <a:off x="685800" y="196245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185,244 users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4" name="Shape 184"/>
          <p:cNvSpPr txBox="1"/>
          <p:nvPr>
            <p:ph idx="4294967295" type="subTitle"/>
          </p:nvPr>
        </p:nvSpPr>
        <p:spPr>
          <a:xfrm>
            <a:off x="685800" y="25733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And a lot of users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185" name="Shape 185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611475" y="2513578"/>
            <a:ext cx="1816800" cy="1495800"/>
          </a:xfrm>
          <a:prstGeom prst="homePlate">
            <a:avLst>
              <a:gd fmla="val 30129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first</a:t>
            </a:r>
            <a:endParaRPr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2187129" y="2513578"/>
            <a:ext cx="1851900" cy="1495800"/>
          </a:xfrm>
          <a:prstGeom prst="chevron">
            <a:avLst>
              <a:gd fmla="val 29853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second</a:t>
            </a:r>
            <a:endParaRPr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3" name="Shape 193"/>
          <p:cNvSpPr/>
          <p:nvPr/>
        </p:nvSpPr>
        <p:spPr>
          <a:xfrm>
            <a:off x="3797724" y="2513578"/>
            <a:ext cx="1851900" cy="1495800"/>
          </a:xfrm>
          <a:prstGeom prst="chevron">
            <a:avLst>
              <a:gd fmla="val 29853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last</a:t>
            </a:r>
            <a:endParaRPr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4" name="Shape 194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489775" y="2083875"/>
            <a:ext cx="1831500" cy="13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Yellow</a:t>
            </a:r>
            <a:endParaRPr b="1" sz="11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01" name="Shape 201"/>
          <p:cNvSpPr txBox="1"/>
          <p:nvPr>
            <p:ph idx="2" type="body"/>
          </p:nvPr>
        </p:nvSpPr>
        <p:spPr>
          <a:xfrm>
            <a:off x="2415137" y="2083875"/>
            <a:ext cx="1831500" cy="13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Blue</a:t>
            </a:r>
            <a:endParaRPr b="1" sz="11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02" name="Shape 202"/>
          <p:cNvSpPr txBox="1"/>
          <p:nvPr>
            <p:ph idx="3" type="body"/>
          </p:nvPr>
        </p:nvSpPr>
        <p:spPr>
          <a:xfrm>
            <a:off x="4340500" y="2083875"/>
            <a:ext cx="1831500" cy="13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Red</a:t>
            </a:r>
            <a:endParaRPr b="1" sz="11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03" name="Shape 203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489775" y="3455475"/>
            <a:ext cx="1831500" cy="13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Yellow</a:t>
            </a:r>
            <a:endParaRPr b="1" sz="11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05" name="Shape 205"/>
          <p:cNvSpPr txBox="1"/>
          <p:nvPr>
            <p:ph idx="2" type="body"/>
          </p:nvPr>
        </p:nvSpPr>
        <p:spPr>
          <a:xfrm>
            <a:off x="2415137" y="3455475"/>
            <a:ext cx="1831500" cy="13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Blue</a:t>
            </a:r>
            <a:endParaRPr b="1" sz="11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06" name="Shape 206"/>
          <p:cNvSpPr txBox="1"/>
          <p:nvPr>
            <p:ph idx="3" type="body"/>
          </p:nvPr>
        </p:nvSpPr>
        <p:spPr>
          <a:xfrm>
            <a:off x="4340500" y="3455475"/>
            <a:ext cx="1831500" cy="13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Red</a:t>
            </a:r>
            <a:endParaRPr b="1" sz="11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</a:t>
            </a:r>
            <a:r>
              <a:rPr lang="en" u="sng">
                <a:hlinkClick r:id="rId3"/>
              </a:rPr>
              <a:t>Google Sheets</a:t>
            </a:r>
            <a:endParaRPr/>
          </a:p>
        </p:txBody>
      </p:sp>
      <p:sp>
        <p:nvSpPr>
          <p:cNvPr id="212" name="Shape 212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3" name="Shape 213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945132" cy="4101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457200" y="4345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66" name="Shape 66"/>
          <p:cNvSpPr txBox="1"/>
          <p:nvPr>
            <p:ph idx="2" type="body"/>
          </p:nvPr>
        </p:nvSpPr>
        <p:spPr>
          <a:xfrm>
            <a:off x="3293406" y="1297425"/>
            <a:ext cx="2675100" cy="26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457200" y="1297425"/>
            <a:ext cx="2675100" cy="26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457200" y="3823850"/>
            <a:ext cx="5511300" cy="11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B45F06"/>
                </a:solidFill>
              </a:rPr>
              <a:t>More info on how to use this template at </a:t>
            </a:r>
            <a:r>
              <a:rPr b="1" lang="en" sz="1000" u="sng">
                <a:solidFill>
                  <a:srgbClr val="B45F06"/>
                </a:solidFill>
                <a:hlinkClick r:id="rId4"/>
              </a:rPr>
              <a:t>www.slidescarnival.com/help-use-presentation-template</a:t>
            </a:r>
            <a:endParaRPr b="1" sz="1000">
              <a:solidFill>
                <a:srgbClr val="B45F06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B45F06"/>
                </a:solidFill>
              </a:rPr>
              <a:t>This template is free to use under </a:t>
            </a:r>
            <a:r>
              <a:rPr lang="en" sz="1000" u="sng">
                <a:solidFill>
                  <a:srgbClr val="B45F06"/>
                </a:solidFill>
                <a:hlinkClick r:id="rId5"/>
              </a:rPr>
              <a:t>Creative Commons Attribution license</a:t>
            </a:r>
            <a:r>
              <a:rPr lang="en" sz="1000">
                <a:solidFill>
                  <a:srgbClr val="B45F06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rgbClr val="B45F06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45F06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B45F06"/>
              </a:solidFill>
            </a:endParaRPr>
          </a:p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/>
        </p:nvSpPr>
        <p:spPr>
          <a:xfrm>
            <a:off x="955810" y="489800"/>
            <a:ext cx="2075120" cy="4163909"/>
          </a:xfrm>
          <a:custGeom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 txBox="1"/>
          <p:nvPr>
            <p:ph idx="4294967295" type="body"/>
          </p:nvPr>
        </p:nvSpPr>
        <p:spPr>
          <a:xfrm>
            <a:off x="5889250" y="444300"/>
            <a:ext cx="2738700" cy="425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Lato Hairline"/>
                <a:ea typeface="Lato Hairline"/>
                <a:cs typeface="Lato Hairline"/>
                <a:sym typeface="Lato Hairline"/>
              </a:rPr>
              <a:t>Android project</a:t>
            </a:r>
            <a:endParaRPr sz="4800">
              <a:solidFill>
                <a:srgbClr val="FFFFFF"/>
              </a:solidFill>
              <a:latin typeface="Lato Hairline"/>
              <a:ea typeface="Lato Hairline"/>
              <a:cs typeface="Lato Hairline"/>
              <a:sym typeface="Lato Hairline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1049125" y="839000"/>
            <a:ext cx="1888500" cy="33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Place your screenshot here</a:t>
            </a:r>
            <a:endParaRPr sz="10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1" name="Shape 221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/>
        </p:nvSpPr>
        <p:spPr>
          <a:xfrm>
            <a:off x="953221" y="623036"/>
            <a:ext cx="1863608" cy="3921828"/>
          </a:xfrm>
          <a:custGeom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1084950" y="1188850"/>
            <a:ext cx="1589700" cy="28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Place your screenshot here</a:t>
            </a:r>
            <a:endParaRPr sz="10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8" name="Shape 228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9" name="Shape 229"/>
          <p:cNvSpPr txBox="1"/>
          <p:nvPr>
            <p:ph idx="4294967295" type="body"/>
          </p:nvPr>
        </p:nvSpPr>
        <p:spPr>
          <a:xfrm>
            <a:off x="5889250" y="444300"/>
            <a:ext cx="2738700" cy="425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Lato Hairline"/>
                <a:ea typeface="Lato Hairline"/>
                <a:cs typeface="Lato Hairline"/>
                <a:sym typeface="Lato Hairline"/>
              </a:rPr>
              <a:t>iPhone</a:t>
            </a:r>
            <a:r>
              <a:rPr lang="en" sz="4800">
                <a:solidFill>
                  <a:srgbClr val="FFFFFF"/>
                </a:solidFill>
                <a:latin typeface="Lato Hairline"/>
                <a:ea typeface="Lato Hairline"/>
                <a:cs typeface="Lato Hairline"/>
                <a:sym typeface="Lato Hairline"/>
              </a:rPr>
              <a:t> project</a:t>
            </a:r>
            <a:endParaRPr sz="4800">
              <a:solidFill>
                <a:srgbClr val="FFFFFF"/>
              </a:solidFill>
              <a:latin typeface="Lato Hairline"/>
              <a:ea typeface="Lato Hairline"/>
              <a:cs typeface="Lato Hairline"/>
              <a:sym typeface="Lato Hairline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/>
        </p:nvSpPr>
        <p:spPr>
          <a:xfrm>
            <a:off x="408877" y="535613"/>
            <a:ext cx="2879504" cy="4072345"/>
          </a:xfrm>
          <a:custGeom>
            <a:pathLst>
              <a:path extrusionOk="0" h="86210" w="60958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607575" y="910325"/>
            <a:ext cx="2493300" cy="3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Place your screenshot here</a:t>
            </a:r>
            <a:endParaRPr sz="10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6" name="Shape 236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7" name="Shape 237"/>
          <p:cNvSpPr txBox="1"/>
          <p:nvPr>
            <p:ph idx="4294967295" type="body"/>
          </p:nvPr>
        </p:nvSpPr>
        <p:spPr>
          <a:xfrm>
            <a:off x="5889250" y="444300"/>
            <a:ext cx="2738700" cy="425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Lato Hairline"/>
                <a:ea typeface="Lato Hairline"/>
                <a:cs typeface="Lato Hairline"/>
                <a:sym typeface="Lato Hairline"/>
              </a:rPr>
              <a:t>Tablet</a:t>
            </a:r>
            <a:r>
              <a:rPr lang="en" sz="4800">
                <a:solidFill>
                  <a:srgbClr val="FFFFFF"/>
                </a:solidFill>
                <a:latin typeface="Lato Hairline"/>
                <a:ea typeface="Lato Hairline"/>
                <a:cs typeface="Lato Hairline"/>
                <a:sym typeface="Lato Hairline"/>
              </a:rPr>
              <a:t> project</a:t>
            </a:r>
            <a:endParaRPr sz="4800">
              <a:solidFill>
                <a:srgbClr val="FFFFFF"/>
              </a:solidFill>
              <a:latin typeface="Lato Hairline"/>
              <a:ea typeface="Lato Hairline"/>
              <a:cs typeface="Lato Hairline"/>
              <a:sym typeface="Lato Hairline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/>
        </p:nvSpPr>
        <p:spPr>
          <a:xfrm>
            <a:off x="516325" y="1071107"/>
            <a:ext cx="3855147" cy="3001276"/>
          </a:xfrm>
          <a:custGeom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677650" y="1230488"/>
            <a:ext cx="3532500" cy="22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Place your screenshot here</a:t>
            </a:r>
            <a:endParaRPr sz="10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4" name="Shape 244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5" name="Shape 245"/>
          <p:cNvSpPr txBox="1"/>
          <p:nvPr>
            <p:ph idx="4294967295" type="body"/>
          </p:nvPr>
        </p:nvSpPr>
        <p:spPr>
          <a:xfrm>
            <a:off x="5889250" y="444300"/>
            <a:ext cx="2738700" cy="425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Lato Hairline"/>
                <a:ea typeface="Lato Hairline"/>
                <a:cs typeface="Lato Hairline"/>
                <a:sym typeface="Lato Hairline"/>
              </a:rPr>
              <a:t>Desktop </a:t>
            </a:r>
            <a:r>
              <a:rPr lang="en" sz="4800">
                <a:solidFill>
                  <a:srgbClr val="FFFFFF"/>
                </a:solidFill>
                <a:latin typeface="Lato Hairline"/>
                <a:ea typeface="Lato Hairline"/>
                <a:cs typeface="Lato Hairline"/>
                <a:sym typeface="Lato Hairline"/>
              </a:rPr>
              <a:t>project</a:t>
            </a:r>
            <a:endParaRPr sz="4800">
              <a:solidFill>
                <a:srgbClr val="FFFFFF"/>
              </a:solidFill>
              <a:latin typeface="Lato Hairline"/>
              <a:ea typeface="Lato Hairline"/>
              <a:cs typeface="Lato Hairline"/>
              <a:sym typeface="Lato Hairline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idx="4294967295" type="ctrTitle"/>
          </p:nvPr>
        </p:nvSpPr>
        <p:spPr>
          <a:xfrm>
            <a:off x="2140050" y="872875"/>
            <a:ext cx="4863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Thanks!</a:t>
            </a:r>
            <a:endParaRPr sz="6000">
              <a:solidFill>
                <a:srgbClr val="FFFFFF"/>
              </a:solidFill>
            </a:endParaRPr>
          </a:p>
        </p:txBody>
      </p:sp>
      <p:sp>
        <p:nvSpPr>
          <p:cNvPr id="251" name="Shape 251"/>
          <p:cNvSpPr txBox="1"/>
          <p:nvPr>
            <p:ph idx="4294967295" type="subTitle"/>
          </p:nvPr>
        </p:nvSpPr>
        <p:spPr>
          <a:xfrm>
            <a:off x="2140050" y="2072430"/>
            <a:ext cx="4863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Any questions?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252" name="Shape 252"/>
          <p:cNvSpPr txBox="1"/>
          <p:nvPr>
            <p:ph idx="4294967295" type="body"/>
          </p:nvPr>
        </p:nvSpPr>
        <p:spPr>
          <a:xfrm>
            <a:off x="2140050" y="2896928"/>
            <a:ext cx="4863900" cy="13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You can find me at: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@username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user@mail.me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253" name="Shape 253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Special thanks to all the people who made and released these awesome resources for free:</a:t>
            </a:r>
            <a:endParaRPr/>
          </a:p>
          <a:p>
            <a: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×"/>
            </a:pPr>
            <a:r>
              <a:rPr lang="en"/>
              <a:t>Presentation template by </a:t>
            </a:r>
            <a:r>
              <a:rPr lang="en" u="sng">
                <a:solidFill>
                  <a:srgbClr val="3D85C6"/>
                </a:solidFill>
                <a:hlinkClick r:id="rId3"/>
              </a:rPr>
              <a:t>SlidesCarnival</a:t>
            </a:r>
            <a:endParaRPr>
              <a:solidFill>
                <a:srgbClr val="3D85C6"/>
              </a:solidFill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</a:pPr>
            <a:r>
              <a:rPr lang="en"/>
              <a:t>Photographs by </a:t>
            </a:r>
            <a:r>
              <a:rPr lang="en" u="sng">
                <a:solidFill>
                  <a:srgbClr val="3D85C6"/>
                </a:solidFill>
                <a:hlinkClick r:id="rId4"/>
              </a:rPr>
              <a:t>Unsplash</a:t>
            </a:r>
            <a:endParaRPr>
              <a:solidFill>
                <a:srgbClr val="3D85C6"/>
              </a:solidFill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</a:pPr>
            <a:r>
              <a:rPr lang="en"/>
              <a:t>Watercolor textures</a:t>
            </a:r>
            <a:r>
              <a:rPr lang="en"/>
              <a:t> by </a:t>
            </a:r>
            <a:r>
              <a:rPr lang="en" u="sng">
                <a:solidFill>
                  <a:srgbClr val="3D85C6"/>
                </a:solidFill>
                <a:hlinkClick r:id="rId5"/>
              </a:rPr>
              <a:t>GraphicBurguer</a:t>
            </a:r>
            <a:endParaRPr>
              <a:solidFill>
                <a:srgbClr val="3D85C6"/>
              </a:solidFill>
            </a:endParaRPr>
          </a:p>
        </p:txBody>
      </p:sp>
      <p:sp>
        <p:nvSpPr>
          <p:cNvPr id="260" name="Shape 260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indent="-3175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×"/>
            </a:pPr>
            <a:r>
              <a:rPr lang="en" sz="1400"/>
              <a:t>Titles: Lato Thin</a:t>
            </a:r>
            <a:endParaRPr sz="1400"/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×"/>
            </a:pPr>
            <a:r>
              <a:rPr lang="en" sz="1400"/>
              <a:t>Body copy: Lato Light</a:t>
            </a:r>
            <a:endParaRPr sz="1400"/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You can download the fonts on this page:</a:t>
            </a:r>
            <a:endParaRPr sz="1400"/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3D85C6"/>
                </a:solidFill>
                <a:hlinkClick r:id="rId3"/>
              </a:rPr>
              <a:t>http://www.latofonts.com/lato-free-fonts/</a:t>
            </a:r>
            <a:endParaRPr sz="1400">
              <a:solidFill>
                <a:srgbClr val="3D85C6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67" name="Shape 267"/>
          <p:cNvSpPr txBox="1"/>
          <p:nvPr/>
        </p:nvSpPr>
        <p:spPr>
          <a:xfrm>
            <a:off x="457200" y="4095450"/>
            <a:ext cx="55113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rgbClr val="0B5394"/>
                </a:solidFill>
                <a:latin typeface="Lato Light"/>
                <a:ea typeface="Lato Light"/>
                <a:cs typeface="Lato Light"/>
                <a:sym typeface="Lato 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200">
              <a:solidFill>
                <a:srgbClr val="0B5394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0B5394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0B5394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68" name="Shape 268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SlidesCarnival icons are editable shapes. </a:t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This means that you can:</a:t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28575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900"/>
              <a:buFont typeface="Lato Light"/>
              <a:buChar char="●"/>
            </a:pPr>
            <a:r>
              <a:rPr lang="en" sz="9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Resize them without losing quality.</a:t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28575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900"/>
              <a:buFont typeface="Lato Light"/>
              <a:buChar char="●"/>
            </a:pPr>
            <a:r>
              <a:rPr lang="en" sz="9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Change fill color and opacity.</a:t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Isn’t that nice? :)</a:t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Examples:</a:t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74" name="Shape 274"/>
          <p:cNvSpPr/>
          <p:nvPr/>
        </p:nvSpPr>
        <p:spPr>
          <a:xfrm>
            <a:off x="277965" y="271963"/>
            <a:ext cx="373873" cy="479695"/>
          </a:xfrm>
          <a:custGeom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852801" y="338968"/>
            <a:ext cx="398876" cy="337703"/>
          </a:xfrm>
          <a:custGeom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1445208" y="340017"/>
            <a:ext cx="387139" cy="341965"/>
          </a:xfrm>
          <a:custGeom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2071095" y="330991"/>
            <a:ext cx="315368" cy="354182"/>
          </a:xfrm>
          <a:custGeom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2678363" y="327801"/>
            <a:ext cx="268576" cy="357373"/>
          </a:xfrm>
          <a:custGeom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/>
          <p:nvPr/>
        </p:nvSpPr>
        <p:spPr>
          <a:xfrm>
            <a:off x="3190980" y="323539"/>
            <a:ext cx="414830" cy="366421"/>
          </a:xfrm>
          <a:custGeom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Shape 280"/>
          <p:cNvSpPr/>
          <p:nvPr/>
        </p:nvSpPr>
        <p:spPr>
          <a:xfrm>
            <a:off x="3808913" y="301728"/>
            <a:ext cx="355778" cy="411093"/>
          </a:xfrm>
          <a:custGeom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Shape 281"/>
          <p:cNvSpPr/>
          <p:nvPr/>
        </p:nvSpPr>
        <p:spPr>
          <a:xfrm>
            <a:off x="4367795" y="328325"/>
            <a:ext cx="414283" cy="362159"/>
          </a:xfrm>
          <a:custGeom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Shape 282"/>
          <p:cNvSpPr/>
          <p:nvPr/>
        </p:nvSpPr>
        <p:spPr>
          <a:xfrm>
            <a:off x="4977729" y="334707"/>
            <a:ext cx="366421" cy="349396"/>
          </a:xfrm>
          <a:custGeom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5571185" y="326205"/>
            <a:ext cx="355778" cy="363230"/>
          </a:xfrm>
          <a:custGeom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282226" y="865419"/>
            <a:ext cx="368541" cy="456289"/>
          </a:xfrm>
          <a:custGeom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869825" y="865419"/>
            <a:ext cx="368541" cy="456289"/>
          </a:xfrm>
          <a:custGeom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Shape 286"/>
          <p:cNvSpPr/>
          <p:nvPr/>
        </p:nvSpPr>
        <p:spPr>
          <a:xfrm>
            <a:off x="1447327" y="934019"/>
            <a:ext cx="380233" cy="327060"/>
          </a:xfrm>
          <a:custGeom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2034402" y="901041"/>
            <a:ext cx="379709" cy="384495"/>
          </a:xfrm>
          <a:custGeom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2624667" y="926043"/>
            <a:ext cx="376518" cy="332917"/>
          </a:xfrm>
          <a:custGeom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Shape 289"/>
          <p:cNvSpPr/>
          <p:nvPr/>
        </p:nvSpPr>
        <p:spPr>
          <a:xfrm>
            <a:off x="3218647" y="926043"/>
            <a:ext cx="365350" cy="336633"/>
          </a:xfrm>
          <a:custGeom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3815818" y="929758"/>
            <a:ext cx="338774" cy="329202"/>
          </a:xfrm>
          <a:custGeom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Shape 291"/>
          <p:cNvSpPr/>
          <p:nvPr/>
        </p:nvSpPr>
        <p:spPr>
          <a:xfrm>
            <a:off x="4384820" y="911138"/>
            <a:ext cx="375447" cy="368016"/>
          </a:xfrm>
          <a:custGeom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/>
          <p:nvPr/>
        </p:nvSpPr>
        <p:spPr>
          <a:xfrm>
            <a:off x="4934129" y="870729"/>
            <a:ext cx="458409" cy="451502"/>
          </a:xfrm>
          <a:custGeom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Shape 293"/>
          <p:cNvSpPr/>
          <p:nvPr/>
        </p:nvSpPr>
        <p:spPr>
          <a:xfrm>
            <a:off x="5532896" y="886683"/>
            <a:ext cx="429691" cy="410568"/>
          </a:xfrm>
          <a:custGeom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Shape 294"/>
          <p:cNvSpPr/>
          <p:nvPr/>
        </p:nvSpPr>
        <p:spPr>
          <a:xfrm>
            <a:off x="252963" y="1538097"/>
            <a:ext cx="421211" cy="298889"/>
          </a:xfrm>
          <a:custGeom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Shape 295"/>
          <p:cNvSpPr/>
          <p:nvPr/>
        </p:nvSpPr>
        <p:spPr>
          <a:xfrm>
            <a:off x="842704" y="1481734"/>
            <a:ext cx="417999" cy="404711"/>
          </a:xfrm>
          <a:custGeom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Shape 296"/>
          <p:cNvSpPr/>
          <p:nvPr/>
        </p:nvSpPr>
        <p:spPr>
          <a:xfrm>
            <a:off x="1445732" y="1499808"/>
            <a:ext cx="376518" cy="380255"/>
          </a:xfrm>
          <a:custGeom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Shape 297"/>
          <p:cNvSpPr/>
          <p:nvPr/>
        </p:nvSpPr>
        <p:spPr>
          <a:xfrm>
            <a:off x="2029616" y="1488116"/>
            <a:ext cx="392472" cy="391401"/>
          </a:xfrm>
          <a:custGeom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Shape 298"/>
          <p:cNvSpPr/>
          <p:nvPr/>
        </p:nvSpPr>
        <p:spPr>
          <a:xfrm>
            <a:off x="2629978" y="1500354"/>
            <a:ext cx="365350" cy="366945"/>
          </a:xfrm>
          <a:custGeom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Shape 299"/>
          <p:cNvSpPr/>
          <p:nvPr/>
        </p:nvSpPr>
        <p:spPr>
          <a:xfrm>
            <a:off x="3234055" y="1457279"/>
            <a:ext cx="332917" cy="452551"/>
          </a:xfrm>
          <a:custGeom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Shape 300"/>
          <p:cNvSpPr/>
          <p:nvPr/>
        </p:nvSpPr>
        <p:spPr>
          <a:xfrm>
            <a:off x="3777530" y="1547144"/>
            <a:ext cx="417999" cy="269625"/>
          </a:xfrm>
          <a:custGeom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Shape 301"/>
          <p:cNvSpPr/>
          <p:nvPr/>
        </p:nvSpPr>
        <p:spPr>
          <a:xfrm>
            <a:off x="4382678" y="1489711"/>
            <a:ext cx="385041" cy="389281"/>
          </a:xfrm>
          <a:custGeom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/>
          <p:nvPr/>
        </p:nvSpPr>
        <p:spPr>
          <a:xfrm>
            <a:off x="4969227" y="1474828"/>
            <a:ext cx="387161" cy="402569"/>
          </a:xfrm>
          <a:custGeom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Shape 303"/>
          <p:cNvSpPr/>
          <p:nvPr/>
        </p:nvSpPr>
        <p:spPr>
          <a:xfrm>
            <a:off x="5538753" y="1486520"/>
            <a:ext cx="414283" cy="388210"/>
          </a:xfrm>
          <a:custGeom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Shape 304"/>
          <p:cNvSpPr/>
          <p:nvPr/>
        </p:nvSpPr>
        <p:spPr>
          <a:xfrm>
            <a:off x="301895" y="2092193"/>
            <a:ext cx="324416" cy="354204"/>
          </a:xfrm>
          <a:custGeom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Shape 305"/>
          <p:cNvSpPr/>
          <p:nvPr/>
        </p:nvSpPr>
        <p:spPr>
          <a:xfrm>
            <a:off x="875136" y="2092739"/>
            <a:ext cx="346227" cy="348325"/>
          </a:xfrm>
          <a:custGeom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Shape 306"/>
          <p:cNvSpPr/>
          <p:nvPr/>
        </p:nvSpPr>
        <p:spPr>
          <a:xfrm>
            <a:off x="1469663" y="2092739"/>
            <a:ext cx="346205" cy="348325"/>
          </a:xfrm>
          <a:custGeom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2052475" y="2092739"/>
            <a:ext cx="345681" cy="348325"/>
          </a:xfrm>
          <a:custGeom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2720367" y="2038496"/>
            <a:ext cx="186685" cy="460550"/>
          </a:xfrm>
          <a:custGeom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Shape 309"/>
          <p:cNvSpPr/>
          <p:nvPr/>
        </p:nvSpPr>
        <p:spPr>
          <a:xfrm>
            <a:off x="3319156" y="2041687"/>
            <a:ext cx="161683" cy="455218"/>
          </a:xfrm>
          <a:custGeom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Shape 310"/>
          <p:cNvSpPr/>
          <p:nvPr/>
        </p:nvSpPr>
        <p:spPr>
          <a:xfrm>
            <a:off x="3912065" y="2092193"/>
            <a:ext cx="147325" cy="348871"/>
          </a:xfrm>
          <a:custGeom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4402368" y="2087407"/>
            <a:ext cx="343014" cy="363230"/>
          </a:xfrm>
          <a:custGeom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4975609" y="2096979"/>
            <a:ext cx="375993" cy="347276"/>
          </a:xfrm>
          <a:custGeom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Shape 313"/>
          <p:cNvSpPr/>
          <p:nvPr/>
        </p:nvSpPr>
        <p:spPr>
          <a:xfrm>
            <a:off x="5570114" y="2037950"/>
            <a:ext cx="345681" cy="414830"/>
          </a:xfrm>
          <a:custGeom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Shape 314"/>
          <p:cNvSpPr/>
          <p:nvPr/>
        </p:nvSpPr>
        <p:spPr>
          <a:xfrm>
            <a:off x="400284" y="2642049"/>
            <a:ext cx="127109" cy="429713"/>
          </a:xfrm>
          <a:custGeom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Shape 315"/>
          <p:cNvSpPr/>
          <p:nvPr/>
        </p:nvSpPr>
        <p:spPr>
          <a:xfrm>
            <a:off x="913425" y="2626095"/>
            <a:ext cx="274958" cy="460550"/>
          </a:xfrm>
          <a:custGeom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Shape 316"/>
          <p:cNvSpPr/>
          <p:nvPr/>
        </p:nvSpPr>
        <p:spPr>
          <a:xfrm>
            <a:off x="1461139" y="2626095"/>
            <a:ext cx="360039" cy="460550"/>
          </a:xfrm>
          <a:custGeom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Shape 317"/>
          <p:cNvSpPr/>
          <p:nvPr/>
        </p:nvSpPr>
        <p:spPr>
          <a:xfrm>
            <a:off x="2592213" y="2704269"/>
            <a:ext cx="434499" cy="242503"/>
          </a:xfrm>
          <a:custGeom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Shape 318"/>
          <p:cNvSpPr/>
          <p:nvPr/>
        </p:nvSpPr>
        <p:spPr>
          <a:xfrm>
            <a:off x="2013116" y="2653741"/>
            <a:ext cx="421736" cy="398876"/>
          </a:xfrm>
          <a:custGeom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Shape 319"/>
          <p:cNvSpPr/>
          <p:nvPr/>
        </p:nvSpPr>
        <p:spPr>
          <a:xfrm>
            <a:off x="3210671" y="2663860"/>
            <a:ext cx="373327" cy="376518"/>
          </a:xfrm>
          <a:custGeom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Shape 320"/>
          <p:cNvSpPr/>
          <p:nvPr/>
        </p:nvSpPr>
        <p:spPr>
          <a:xfrm>
            <a:off x="3796674" y="2667051"/>
            <a:ext cx="378113" cy="376518"/>
          </a:xfrm>
          <a:custGeom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Shape 321"/>
          <p:cNvSpPr/>
          <p:nvPr/>
        </p:nvSpPr>
        <p:spPr>
          <a:xfrm>
            <a:off x="4332172" y="2667051"/>
            <a:ext cx="492437" cy="398329"/>
          </a:xfrm>
          <a:custGeom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Shape 322"/>
          <p:cNvSpPr/>
          <p:nvPr/>
        </p:nvSpPr>
        <p:spPr>
          <a:xfrm>
            <a:off x="5012302" y="2651097"/>
            <a:ext cx="296223" cy="412142"/>
          </a:xfrm>
          <a:custGeom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Shape 323"/>
          <p:cNvSpPr/>
          <p:nvPr/>
        </p:nvSpPr>
        <p:spPr>
          <a:xfrm>
            <a:off x="5602568" y="2671837"/>
            <a:ext cx="289295" cy="396187"/>
          </a:xfrm>
          <a:custGeom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Shape 324"/>
          <p:cNvSpPr/>
          <p:nvPr/>
        </p:nvSpPr>
        <p:spPr>
          <a:xfrm>
            <a:off x="264677" y="3280175"/>
            <a:ext cx="417999" cy="330797"/>
          </a:xfrm>
          <a:custGeom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Shape 325"/>
          <p:cNvSpPr/>
          <p:nvPr/>
        </p:nvSpPr>
        <p:spPr>
          <a:xfrm>
            <a:off x="848015" y="3304630"/>
            <a:ext cx="407377" cy="276553"/>
          </a:xfrm>
          <a:custGeom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Shape 326"/>
          <p:cNvSpPr/>
          <p:nvPr/>
        </p:nvSpPr>
        <p:spPr>
          <a:xfrm>
            <a:off x="1447327" y="3292938"/>
            <a:ext cx="386615" cy="302080"/>
          </a:xfrm>
          <a:custGeom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Shape 327"/>
          <p:cNvSpPr/>
          <p:nvPr/>
        </p:nvSpPr>
        <p:spPr>
          <a:xfrm>
            <a:off x="2032260" y="3284961"/>
            <a:ext cx="389303" cy="316439"/>
          </a:xfrm>
          <a:custGeom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Shape 328"/>
          <p:cNvSpPr/>
          <p:nvPr/>
        </p:nvSpPr>
        <p:spPr>
          <a:xfrm>
            <a:off x="2640621" y="3259436"/>
            <a:ext cx="351516" cy="354707"/>
          </a:xfrm>
          <a:custGeom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Shape 329"/>
          <p:cNvSpPr/>
          <p:nvPr/>
        </p:nvSpPr>
        <p:spPr>
          <a:xfrm>
            <a:off x="3196312" y="3304106"/>
            <a:ext cx="397258" cy="292507"/>
          </a:xfrm>
          <a:custGeom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Shape 330"/>
          <p:cNvSpPr/>
          <p:nvPr/>
        </p:nvSpPr>
        <p:spPr>
          <a:xfrm>
            <a:off x="3784982" y="3304106"/>
            <a:ext cx="396734" cy="292507"/>
          </a:xfrm>
          <a:custGeom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Shape 331"/>
          <p:cNvSpPr/>
          <p:nvPr/>
        </p:nvSpPr>
        <p:spPr>
          <a:xfrm>
            <a:off x="4383224" y="3275389"/>
            <a:ext cx="382353" cy="335037"/>
          </a:xfrm>
          <a:custGeom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Shape 332"/>
          <p:cNvSpPr/>
          <p:nvPr/>
        </p:nvSpPr>
        <p:spPr>
          <a:xfrm>
            <a:off x="4951132" y="3234980"/>
            <a:ext cx="419616" cy="422785"/>
          </a:xfrm>
          <a:custGeom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5569065" y="3258911"/>
            <a:ext cx="359493" cy="364279"/>
          </a:xfrm>
          <a:custGeom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Shape 334"/>
          <p:cNvSpPr/>
          <p:nvPr/>
        </p:nvSpPr>
        <p:spPr>
          <a:xfrm>
            <a:off x="258820" y="3831081"/>
            <a:ext cx="409497" cy="398854"/>
          </a:xfrm>
          <a:custGeom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Shape 335"/>
          <p:cNvSpPr/>
          <p:nvPr/>
        </p:nvSpPr>
        <p:spPr>
          <a:xfrm>
            <a:off x="828346" y="3895420"/>
            <a:ext cx="436619" cy="266981"/>
          </a:xfrm>
          <a:custGeom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1518573" y="3803959"/>
            <a:ext cx="256359" cy="437144"/>
          </a:xfrm>
          <a:custGeom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Shape 337"/>
          <p:cNvSpPr/>
          <p:nvPr/>
        </p:nvSpPr>
        <p:spPr>
          <a:xfrm>
            <a:off x="2069500" y="3845964"/>
            <a:ext cx="321749" cy="403662"/>
          </a:xfrm>
          <a:custGeom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2632644" y="3876822"/>
            <a:ext cx="362159" cy="314821"/>
          </a:xfrm>
          <a:custGeom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3218101" y="3848630"/>
            <a:ext cx="363230" cy="363755"/>
          </a:xfrm>
          <a:custGeom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Shape 340"/>
          <p:cNvSpPr/>
          <p:nvPr/>
        </p:nvSpPr>
        <p:spPr>
          <a:xfrm>
            <a:off x="3804127" y="3843844"/>
            <a:ext cx="365875" cy="374398"/>
          </a:xfrm>
          <a:custGeom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Shape 341"/>
          <p:cNvSpPr/>
          <p:nvPr/>
        </p:nvSpPr>
        <p:spPr>
          <a:xfrm>
            <a:off x="4363533" y="3847559"/>
            <a:ext cx="422260" cy="356848"/>
          </a:xfrm>
          <a:custGeom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Shape 342"/>
          <p:cNvSpPr/>
          <p:nvPr/>
        </p:nvSpPr>
        <p:spPr>
          <a:xfrm>
            <a:off x="4969227" y="3840129"/>
            <a:ext cx="384495" cy="379709"/>
          </a:xfrm>
          <a:custGeom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Shape 343"/>
          <p:cNvSpPr/>
          <p:nvPr/>
        </p:nvSpPr>
        <p:spPr>
          <a:xfrm>
            <a:off x="5566399" y="3822033"/>
            <a:ext cx="368541" cy="412163"/>
          </a:xfrm>
          <a:custGeom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Shape 344"/>
          <p:cNvSpPr/>
          <p:nvPr/>
        </p:nvSpPr>
        <p:spPr>
          <a:xfrm>
            <a:off x="230650" y="4486232"/>
            <a:ext cx="474363" cy="267505"/>
          </a:xfrm>
          <a:custGeom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Shape 345"/>
          <p:cNvSpPr/>
          <p:nvPr/>
        </p:nvSpPr>
        <p:spPr>
          <a:xfrm>
            <a:off x="858133" y="4415489"/>
            <a:ext cx="382375" cy="402591"/>
          </a:xfrm>
          <a:custGeom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Shape 346"/>
          <p:cNvSpPr/>
          <p:nvPr/>
        </p:nvSpPr>
        <p:spPr>
          <a:xfrm>
            <a:off x="1430849" y="4392629"/>
            <a:ext cx="420643" cy="433953"/>
          </a:xfrm>
          <a:custGeom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Shape 347"/>
          <p:cNvSpPr/>
          <p:nvPr/>
        </p:nvSpPr>
        <p:spPr>
          <a:xfrm>
            <a:off x="2039713" y="4429323"/>
            <a:ext cx="371207" cy="375993"/>
          </a:xfrm>
          <a:custGeom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Shape 348"/>
          <p:cNvSpPr/>
          <p:nvPr/>
        </p:nvSpPr>
        <p:spPr>
          <a:xfrm>
            <a:off x="2590093" y="4430394"/>
            <a:ext cx="446192" cy="372256"/>
          </a:xfrm>
          <a:custGeom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Shape 349"/>
          <p:cNvSpPr/>
          <p:nvPr/>
        </p:nvSpPr>
        <p:spPr>
          <a:xfrm>
            <a:off x="3227673" y="4398486"/>
            <a:ext cx="344085" cy="416403"/>
          </a:xfrm>
          <a:custGeom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Shape 350"/>
          <p:cNvSpPr/>
          <p:nvPr/>
        </p:nvSpPr>
        <p:spPr>
          <a:xfrm>
            <a:off x="3742432" y="4393700"/>
            <a:ext cx="494054" cy="448312"/>
          </a:xfrm>
          <a:custGeom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Shape 351"/>
          <p:cNvSpPr/>
          <p:nvPr/>
        </p:nvSpPr>
        <p:spPr>
          <a:xfrm>
            <a:off x="4336412" y="4386772"/>
            <a:ext cx="485006" cy="464266"/>
          </a:xfrm>
          <a:custGeom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Shape 352"/>
          <p:cNvSpPr/>
          <p:nvPr/>
        </p:nvSpPr>
        <p:spPr>
          <a:xfrm>
            <a:off x="4946346" y="4497924"/>
            <a:ext cx="431308" cy="249956"/>
          </a:xfrm>
          <a:custGeom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Shape 353"/>
          <p:cNvSpPr/>
          <p:nvPr/>
        </p:nvSpPr>
        <p:spPr>
          <a:xfrm>
            <a:off x="5591925" y="4452182"/>
            <a:ext cx="321749" cy="353133"/>
          </a:xfrm>
          <a:custGeom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Shape 354"/>
          <p:cNvSpPr/>
          <p:nvPr/>
        </p:nvSpPr>
        <p:spPr>
          <a:xfrm>
            <a:off x="6350992" y="1877604"/>
            <a:ext cx="458409" cy="451502"/>
          </a:xfrm>
          <a:custGeom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Shape 355"/>
          <p:cNvSpPr/>
          <p:nvPr/>
        </p:nvSpPr>
        <p:spPr>
          <a:xfrm>
            <a:off x="7244612" y="1877594"/>
            <a:ext cx="1104911" cy="1088368"/>
          </a:xfrm>
          <a:custGeom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Shape 356"/>
          <p:cNvSpPr/>
          <p:nvPr/>
        </p:nvSpPr>
        <p:spPr>
          <a:xfrm>
            <a:off x="6535708" y="2088458"/>
            <a:ext cx="436619" cy="266981"/>
          </a:xfrm>
          <a:custGeom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Shape 357"/>
          <p:cNvSpPr/>
          <p:nvPr/>
        </p:nvSpPr>
        <p:spPr>
          <a:xfrm>
            <a:off x="7689847" y="2385855"/>
            <a:ext cx="1052391" cy="643569"/>
          </a:xfrm>
          <a:custGeom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/>
        </p:nvSpPr>
        <p:spPr>
          <a:xfrm>
            <a:off x="2240050" y="9142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Now you can use any emoji as an icon!</a:t>
            </a: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And of course it resizes without losing quality and you can change the color.</a:t>
            </a: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How? Follow Google instructions </a:t>
            </a:r>
            <a:r>
              <a:rPr lang="en" u="sng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  <a:hlinkClick r:id="rId4"/>
              </a:rPr>
              <a:t>https://twitter.com/googledocs/status/730087240156643328</a:t>
            </a: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63" name="Shape 363"/>
          <p:cNvSpPr txBox="1"/>
          <p:nvPr/>
        </p:nvSpPr>
        <p:spPr>
          <a:xfrm>
            <a:off x="8843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ato Light"/>
                <a:ea typeface="Lato Light"/>
                <a:cs typeface="Lato Light"/>
                <a:sym typeface="Lato Ligh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990000"/>
                </a:highlight>
                <a:latin typeface="Lato Light"/>
                <a:ea typeface="Lato Light"/>
                <a:cs typeface="Lato Light"/>
                <a:sym typeface="Lato Light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990000"/>
              </a:highlight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64" name="Shape 364"/>
          <p:cNvSpPr txBox="1"/>
          <p:nvPr/>
        </p:nvSpPr>
        <p:spPr>
          <a:xfrm>
            <a:off x="7251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FFFFF"/>
                </a:solidFill>
              </a:rPr>
              <a:t>😉</a:t>
            </a:r>
            <a:endParaRPr sz="9600">
              <a:solidFill>
                <a:srgbClr val="FFFFFF"/>
              </a:solidFill>
            </a:endParaRPr>
          </a:p>
        </p:txBody>
      </p:sp>
      <p:sp>
        <p:nvSpPr>
          <p:cNvPr id="365" name="Shape 365"/>
          <p:cNvSpPr txBox="1"/>
          <p:nvPr>
            <p:ph idx="12" type="sldNum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999999"/>
                </a:solidFill>
              </a:rPr>
              <a:t>‹#›</a:t>
            </a:fld>
            <a:endParaRPr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idx="4294967295" type="ctrTitle"/>
          </p:nvPr>
        </p:nvSpPr>
        <p:spPr>
          <a:xfrm>
            <a:off x="1275150" y="2337625"/>
            <a:ext cx="6593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Hello!</a:t>
            </a:r>
            <a:endParaRPr sz="6000">
              <a:solidFill>
                <a:srgbClr val="FFFFFF"/>
              </a:solidFill>
            </a:endParaRPr>
          </a:p>
        </p:txBody>
      </p:sp>
      <p:sp>
        <p:nvSpPr>
          <p:cNvPr id="75" name="Shape 75"/>
          <p:cNvSpPr txBox="1"/>
          <p:nvPr>
            <p:ph idx="4294967295" type="subTitle"/>
          </p:nvPr>
        </p:nvSpPr>
        <p:spPr>
          <a:xfrm>
            <a:off x="1275150" y="3345594"/>
            <a:ext cx="6593700" cy="15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</a:rPr>
              <a:t>I am Jayden Smith</a:t>
            </a:r>
            <a:endParaRPr b="1" sz="1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FFFFFF"/>
                </a:solidFill>
              </a:rPr>
              <a:t>I am here because I love to give presentations. </a:t>
            </a:r>
            <a:endParaRPr sz="1400">
              <a:solidFill>
                <a:srgbClr val="FFFFFF"/>
              </a:solidFill>
            </a:endParaRPr>
          </a:p>
          <a:p>
            <a:pPr indent="0" lvl="0" mar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FFFFFF"/>
                </a:solidFill>
              </a:rPr>
              <a:t>You can find me at @username</a:t>
            </a:r>
            <a:endParaRPr b="1" sz="1400">
              <a:solidFill>
                <a:srgbClr val="FFFFFF"/>
              </a:solidFill>
            </a:endParaRPr>
          </a:p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ctrTitle"/>
          </p:nvPr>
        </p:nvSpPr>
        <p:spPr>
          <a:xfrm>
            <a:off x="685800" y="2878750"/>
            <a:ext cx="3914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</a:rPr>
              <a:t>1.</a:t>
            </a:r>
            <a:endParaRPr>
              <a:solidFill>
                <a:srgbClr val="1155CC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82" name="Shape 82"/>
          <p:cNvSpPr txBox="1"/>
          <p:nvPr>
            <p:ph idx="1" type="subTitle"/>
          </p:nvPr>
        </p:nvSpPr>
        <p:spPr>
          <a:xfrm>
            <a:off x="685800" y="4135454"/>
            <a:ext cx="3914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83" name="Shape 83"/>
          <p:cNvSpPr txBox="1"/>
          <p:nvPr>
            <p:ph idx="4294967295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x="2483350" y="836125"/>
            <a:ext cx="4177200" cy="347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“Quotations are commonly printed as a means of inspiration and to invoke philosophical thoughts from the reader”</a:t>
            </a:r>
            <a:endParaRPr/>
          </a:p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×"/>
            </a:pPr>
            <a:r>
              <a:rPr lang="en"/>
              <a:t>Here you have a list of items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×"/>
            </a:pPr>
            <a:r>
              <a:rPr lang="en"/>
              <a:t>And some text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×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4294967295" type="ctrTitle"/>
          </p:nvPr>
        </p:nvSpPr>
        <p:spPr>
          <a:xfrm>
            <a:off x="2524850" y="2345350"/>
            <a:ext cx="4094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Big concept</a:t>
            </a:r>
            <a:endParaRPr sz="6000">
              <a:solidFill>
                <a:srgbClr val="FFFFFF"/>
              </a:solidFill>
            </a:endParaRPr>
          </a:p>
        </p:txBody>
      </p:sp>
      <p:sp>
        <p:nvSpPr>
          <p:cNvPr id="102" name="Shape 102"/>
          <p:cNvSpPr txBox="1"/>
          <p:nvPr>
            <p:ph idx="4294967295" type="subTitle"/>
          </p:nvPr>
        </p:nvSpPr>
        <p:spPr>
          <a:xfrm>
            <a:off x="2524850" y="3411555"/>
            <a:ext cx="4094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4752245" y="839202"/>
            <a:ext cx="1343513" cy="1361401"/>
          </a:xfrm>
          <a:custGeom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04" name="Shape 104"/>
          <p:cNvSpPr/>
          <p:nvPr/>
        </p:nvSpPr>
        <p:spPr>
          <a:xfrm rot="1472949">
            <a:off x="3530682" y="1518930"/>
            <a:ext cx="785493" cy="765157"/>
          </a:xfrm>
          <a:custGeom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4492396" y="709100"/>
            <a:ext cx="343890" cy="334173"/>
          </a:xfrm>
          <a:custGeom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06" name="Shape 106"/>
          <p:cNvSpPr/>
          <p:nvPr/>
        </p:nvSpPr>
        <p:spPr>
          <a:xfrm rot="2487341">
            <a:off x="4271227" y="2225434"/>
            <a:ext cx="244676" cy="237762"/>
          </a:xfrm>
          <a:custGeom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457200" y="2211825"/>
            <a:ext cx="2675100" cy="26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13" name="Shape 113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14" name="Shape 114"/>
          <p:cNvSpPr txBox="1"/>
          <p:nvPr>
            <p:ph idx="2" type="body"/>
          </p:nvPr>
        </p:nvSpPr>
        <p:spPr>
          <a:xfrm>
            <a:off x="3293406" y="2211825"/>
            <a:ext cx="2675100" cy="26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489775" y="2312475"/>
            <a:ext cx="1831500" cy="26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22" name="Shape 122"/>
          <p:cNvSpPr txBox="1"/>
          <p:nvPr>
            <p:ph idx="2" type="body"/>
          </p:nvPr>
        </p:nvSpPr>
        <p:spPr>
          <a:xfrm>
            <a:off x="2415136" y="2312475"/>
            <a:ext cx="1831500" cy="26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23" name="Shape 123"/>
          <p:cNvSpPr txBox="1"/>
          <p:nvPr>
            <p:ph idx="3" type="body"/>
          </p:nvPr>
        </p:nvSpPr>
        <p:spPr>
          <a:xfrm>
            <a:off x="4340497" y="2312475"/>
            <a:ext cx="1831500" cy="26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glamou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